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to Our Product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Features:</a:t>
            </a:r>
          </a:p>
          <a:p>
            <a:pPr lvl="1"/>
            <a:r>
              <a:t>User-friendly interface</a:t>
            </a:r>
          </a:p>
          <a:p>
            <a:pPr lvl="1"/>
            <a:r>
              <a:t>Advanced analytics</a:t>
            </a:r>
          </a:p>
          <a:p>
            <a:pPr lvl="1"/>
            <a:r>
              <a:t>Cloud integration</a:t>
            </a:r>
          </a:p>
          <a:p>
            <a:pPr lvl="2"/>
            <a:r>
              <a:t>Real-time collaboration</a:t>
            </a:r>
          </a:p>
          <a:p>
            <a:pPr lvl="2"/>
            <a:r>
              <a:t>Multi-platform support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Pricing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685800">
                <a:tc>
                  <a:txBody>
                    <a:bodyPr/>
                    <a:lstStyle/>
                    <a:p>
                      <a:r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Price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$9/month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Advanced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$19/month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Enterprise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Full suite +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$49/month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Implementation Timeline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Phase 1: Planning</a:t>
            </a:r>
          </a:p>
          <a:p>
            <a:pPr lvl="1"/>
            <a:r>
              <a:t>Requirements gathering</a:t>
            </a:r>
          </a:p>
          <a:p>
            <a:pPr lvl="1"/>
            <a:r>
              <a:t>Resource allocation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Phase 2: Development</a:t>
            </a:r>
          </a:p>
          <a:p>
            <a:pPr lvl="1"/>
            <a:r>
              <a:t>System setup</a:t>
            </a:r>
          </a:p>
          <a:p>
            <a:pPr lvl="1"/>
            <a:r>
              <a:t>Feature implementation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4114800"/>
            <a:ext cx="2743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Phase 3: Testing &amp; Deployment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