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27"/>
  </p:notesMasterIdLst>
  <p:sldIdLst>
    <p:sldId id="256" r:id="rId2"/>
    <p:sldId id="257" r:id="rId3"/>
    <p:sldId id="258" r:id="rId4"/>
    <p:sldId id="263" r:id="rId5"/>
    <p:sldId id="260" r:id="rId6"/>
    <p:sldId id="261" r:id="rId7"/>
    <p:sldId id="264" r:id="rId8"/>
    <p:sldId id="272" r:id="rId9"/>
    <p:sldId id="265" r:id="rId10"/>
    <p:sldId id="279" r:id="rId11"/>
    <p:sldId id="280" r:id="rId12"/>
    <p:sldId id="281" r:id="rId13"/>
    <p:sldId id="266" r:id="rId14"/>
    <p:sldId id="282" r:id="rId15"/>
    <p:sldId id="267" r:id="rId16"/>
    <p:sldId id="274" r:id="rId17"/>
    <p:sldId id="268" r:id="rId18"/>
    <p:sldId id="277" r:id="rId19"/>
    <p:sldId id="283" r:id="rId20"/>
    <p:sldId id="284" r:id="rId21"/>
    <p:sldId id="269" r:id="rId22"/>
    <p:sldId id="276" r:id="rId23"/>
    <p:sldId id="270" r:id="rId24"/>
    <p:sldId id="271"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05DA0-CBFC-417E-9F1E-092147344232}" v="61" dt="2023-11-26T21:07: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6"/>
    <p:restoredTop sz="94716"/>
  </p:normalViewPr>
  <p:slideViewPr>
    <p:cSldViewPr snapToGrid="0">
      <p:cViewPr varScale="1">
        <p:scale>
          <a:sx n="150" d="100"/>
          <a:sy n="150" d="100"/>
        </p:scale>
        <p:origin x="1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Thorat" userId="bff90385f1a997eb" providerId="LiveId" clId="{06A05DA0-CBFC-417E-9F1E-092147344232}"/>
    <pc:docChg chg="undo redo custSel addSld delSld modSld">
      <pc:chgData name="Sahil Thorat" userId="bff90385f1a997eb" providerId="LiveId" clId="{06A05DA0-CBFC-417E-9F1E-092147344232}" dt="2023-11-26T21:10:44.544" v="363" actId="47"/>
      <pc:docMkLst>
        <pc:docMk/>
      </pc:docMkLst>
      <pc:sldChg chg="modSp mod">
        <pc:chgData name="Sahil Thorat" userId="bff90385f1a997eb" providerId="LiveId" clId="{06A05DA0-CBFC-417E-9F1E-092147344232}" dt="2023-11-26T21:09:30.330" v="362" actId="20577"/>
        <pc:sldMkLst>
          <pc:docMk/>
          <pc:sldMk cId="2659253613" sldId="257"/>
        </pc:sldMkLst>
        <pc:spChg chg="mod">
          <ac:chgData name="Sahil Thorat" userId="bff90385f1a997eb" providerId="LiveId" clId="{06A05DA0-CBFC-417E-9F1E-092147344232}" dt="2023-11-26T21:09:30.330" v="362" actId="20577"/>
          <ac:spMkLst>
            <pc:docMk/>
            <pc:sldMk cId="2659253613" sldId="257"/>
            <ac:spMk id="3" creationId="{07F77259-AE56-5827-F59B-6E85A1F6DEF2}"/>
          </ac:spMkLst>
        </pc:spChg>
      </pc:sldChg>
      <pc:sldChg chg="add del">
        <pc:chgData name="Sahil Thorat" userId="bff90385f1a997eb" providerId="LiveId" clId="{06A05DA0-CBFC-417E-9F1E-092147344232}" dt="2023-11-26T21:10:44.544" v="363" actId="47"/>
        <pc:sldMkLst>
          <pc:docMk/>
          <pc:sldMk cId="2919323484" sldId="262"/>
        </pc:sldMkLst>
      </pc:sldChg>
      <pc:sldChg chg="modSp mod">
        <pc:chgData name="Sahil Thorat" userId="bff90385f1a997eb" providerId="LiveId" clId="{06A05DA0-CBFC-417E-9F1E-092147344232}" dt="2023-11-26T20:20:31.483" v="8" actId="20577"/>
        <pc:sldMkLst>
          <pc:docMk/>
          <pc:sldMk cId="1063387897" sldId="263"/>
        </pc:sldMkLst>
        <pc:spChg chg="mod">
          <ac:chgData name="Sahil Thorat" userId="bff90385f1a997eb" providerId="LiveId" clId="{06A05DA0-CBFC-417E-9F1E-092147344232}" dt="2023-11-26T20:20:31.483" v="8" actId="20577"/>
          <ac:spMkLst>
            <pc:docMk/>
            <pc:sldMk cId="1063387897" sldId="263"/>
            <ac:spMk id="3" creationId="{20DE5649-64AA-CC5D-E273-41BD3EC2600A}"/>
          </ac:spMkLst>
        </pc:spChg>
      </pc:sldChg>
      <pc:sldChg chg="addSp delSp modSp mod">
        <pc:chgData name="Sahil Thorat" userId="bff90385f1a997eb" providerId="LiveId" clId="{06A05DA0-CBFC-417E-9F1E-092147344232}" dt="2023-11-26T20:24:40.212" v="18" actId="26606"/>
        <pc:sldMkLst>
          <pc:docMk/>
          <pc:sldMk cId="1267620784" sldId="264"/>
        </pc:sldMkLst>
        <pc:spChg chg="mod">
          <ac:chgData name="Sahil Thorat" userId="bff90385f1a997eb" providerId="LiveId" clId="{06A05DA0-CBFC-417E-9F1E-092147344232}" dt="2023-11-26T20:24:40.212" v="18" actId="26606"/>
          <ac:spMkLst>
            <pc:docMk/>
            <pc:sldMk cId="1267620784" sldId="264"/>
            <ac:spMk id="2" creationId="{57FC6961-65A3-6785-B548-15874C4195E5}"/>
          </ac:spMkLst>
        </pc:spChg>
        <pc:spChg chg="mod">
          <ac:chgData name="Sahil Thorat" userId="bff90385f1a997eb" providerId="LiveId" clId="{06A05DA0-CBFC-417E-9F1E-092147344232}" dt="2023-11-26T20:24:40.212" v="18" actId="26606"/>
          <ac:spMkLst>
            <pc:docMk/>
            <pc:sldMk cId="1267620784" sldId="264"/>
            <ac:spMk id="3" creationId="{BF613294-2BB7-10B1-1B90-28B7BAAA326C}"/>
          </ac:spMkLst>
        </pc:spChg>
        <pc:spChg chg="del">
          <ac:chgData name="Sahil Thorat" userId="bff90385f1a997eb" providerId="LiveId" clId="{06A05DA0-CBFC-417E-9F1E-092147344232}" dt="2023-11-26T20:24:11.771" v="16" actId="26606"/>
          <ac:spMkLst>
            <pc:docMk/>
            <pc:sldMk cId="1267620784" sldId="264"/>
            <ac:spMk id="18" creationId="{4D88A92C-0BD1-4D13-9480-9CA5056B1076}"/>
          </ac:spMkLst>
        </pc:spChg>
        <pc:spChg chg="del">
          <ac:chgData name="Sahil Thorat" userId="bff90385f1a997eb" providerId="LiveId" clId="{06A05DA0-CBFC-417E-9F1E-092147344232}" dt="2023-11-26T20:24:11.771" v="16" actId="26606"/>
          <ac:spMkLst>
            <pc:docMk/>
            <pc:sldMk cId="1267620784" sldId="264"/>
            <ac:spMk id="20" creationId="{F850E0BE-0A13-43E4-9007-A06960852F21}"/>
          </ac:spMkLst>
        </pc:spChg>
        <pc:spChg chg="add del">
          <ac:chgData name="Sahil Thorat" userId="bff90385f1a997eb" providerId="LiveId" clId="{06A05DA0-CBFC-417E-9F1E-092147344232}" dt="2023-11-26T20:24:40.212" v="18" actId="26606"/>
          <ac:spMkLst>
            <pc:docMk/>
            <pc:sldMk cId="1267620784" sldId="264"/>
            <ac:spMk id="25" creationId="{32546713-DF96-41B2-8180-3EEC5B802315}"/>
          </ac:spMkLst>
        </pc:spChg>
        <pc:spChg chg="add del">
          <ac:chgData name="Sahil Thorat" userId="bff90385f1a997eb" providerId="LiveId" clId="{06A05DA0-CBFC-417E-9F1E-092147344232}" dt="2023-11-26T20:24:40.212" v="18" actId="26606"/>
          <ac:spMkLst>
            <pc:docMk/>
            <pc:sldMk cId="1267620784" sldId="264"/>
            <ac:spMk id="27" creationId="{C2794E3E-966D-43D0-B426-D33988B92C6F}"/>
          </ac:spMkLst>
        </pc:spChg>
        <pc:spChg chg="add del">
          <ac:chgData name="Sahil Thorat" userId="bff90385f1a997eb" providerId="LiveId" clId="{06A05DA0-CBFC-417E-9F1E-092147344232}" dt="2023-11-26T20:24:40.212" v="18" actId="26606"/>
          <ac:spMkLst>
            <pc:docMk/>
            <pc:sldMk cId="1267620784" sldId="264"/>
            <ac:spMk id="32" creationId="{3B3350BC-94B2-40C9-9DCD-97E6FE1D4A11}"/>
          </ac:spMkLst>
        </pc:spChg>
        <pc:spChg chg="add del">
          <ac:chgData name="Sahil Thorat" userId="bff90385f1a997eb" providerId="LiveId" clId="{06A05DA0-CBFC-417E-9F1E-092147344232}" dt="2023-11-26T20:24:40.212" v="18" actId="26606"/>
          <ac:spMkLst>
            <pc:docMk/>
            <pc:sldMk cId="1267620784" sldId="264"/>
            <ac:spMk id="34" creationId="{4D755EF8-E2AA-40E1-AF58-9082672EA834}"/>
          </ac:spMkLst>
        </pc:spChg>
        <pc:spChg chg="add del">
          <ac:chgData name="Sahil Thorat" userId="bff90385f1a997eb" providerId="LiveId" clId="{06A05DA0-CBFC-417E-9F1E-092147344232}" dt="2023-11-26T20:24:40.212" v="18" actId="26606"/>
          <ac:spMkLst>
            <pc:docMk/>
            <pc:sldMk cId="1267620784" sldId="264"/>
            <ac:spMk id="36" creationId="{32FB1ED1-ED0F-464E-8D0B-6E737340B807}"/>
          </ac:spMkLst>
        </pc:spChg>
        <pc:picChg chg="add mod ord">
          <ac:chgData name="Sahil Thorat" userId="bff90385f1a997eb" providerId="LiveId" clId="{06A05DA0-CBFC-417E-9F1E-092147344232}" dt="2023-11-26T20:24:40.212" v="18" actId="26606"/>
          <ac:picMkLst>
            <pc:docMk/>
            <pc:sldMk cId="1267620784" sldId="264"/>
            <ac:picMk id="4" creationId="{EEBC3F42-AED2-781D-E6D0-CE635CF5BD54}"/>
          </ac:picMkLst>
        </pc:picChg>
        <pc:picChg chg="add mod">
          <ac:chgData name="Sahil Thorat" userId="bff90385f1a997eb" providerId="LiveId" clId="{06A05DA0-CBFC-417E-9F1E-092147344232}" dt="2023-11-26T20:24:40.212" v="18" actId="26606"/>
          <ac:picMkLst>
            <pc:docMk/>
            <pc:sldMk cId="1267620784" sldId="264"/>
            <ac:picMk id="5" creationId="{B9953B72-04A6-71AC-37F3-CEDE0F714030}"/>
          </ac:picMkLst>
        </pc:picChg>
        <pc:picChg chg="del">
          <ac:chgData name="Sahil Thorat" userId="bff90385f1a997eb" providerId="LiveId" clId="{06A05DA0-CBFC-417E-9F1E-092147344232}" dt="2023-11-26T20:24:03.554" v="15" actId="478"/>
          <ac:picMkLst>
            <pc:docMk/>
            <pc:sldMk cId="1267620784" sldId="264"/>
            <ac:picMk id="14" creationId="{1C74963E-842E-91D2-4ED5-AD5DAD03788D}"/>
          </ac:picMkLst>
        </pc:picChg>
      </pc:sldChg>
      <pc:sldChg chg="addSp delSp modSp mod">
        <pc:chgData name="Sahil Thorat" userId="bff90385f1a997eb" providerId="LiveId" clId="{06A05DA0-CBFC-417E-9F1E-092147344232}" dt="2023-11-26T20:32:29.615" v="84" actId="26606"/>
        <pc:sldMkLst>
          <pc:docMk/>
          <pc:sldMk cId="1162144507" sldId="265"/>
        </pc:sldMkLst>
        <pc:spChg chg="mod">
          <ac:chgData name="Sahil Thorat" userId="bff90385f1a997eb" providerId="LiveId" clId="{06A05DA0-CBFC-417E-9F1E-092147344232}" dt="2023-11-26T20:32:29.615" v="84" actId="26606"/>
          <ac:spMkLst>
            <pc:docMk/>
            <pc:sldMk cId="1162144507" sldId="265"/>
            <ac:spMk id="2" creationId="{40656FE0-B404-D377-B7F4-AE6D71AAC855}"/>
          </ac:spMkLst>
        </pc:spChg>
        <pc:spChg chg="del">
          <ac:chgData name="Sahil Thorat" userId="bff90385f1a997eb" providerId="LiveId" clId="{06A05DA0-CBFC-417E-9F1E-092147344232}" dt="2023-11-26T20:32:29.615" v="84" actId="26606"/>
          <ac:spMkLst>
            <pc:docMk/>
            <pc:sldMk cId="1162144507" sldId="265"/>
            <ac:spMk id="9" creationId="{ECD538B8-489B-407A-A760-436DB4C563CC}"/>
          </ac:spMkLst>
        </pc:spChg>
        <pc:spChg chg="add">
          <ac:chgData name="Sahil Thorat" userId="bff90385f1a997eb" providerId="LiveId" clId="{06A05DA0-CBFC-417E-9F1E-092147344232}" dt="2023-11-26T20:32:29.615" v="84" actId="26606"/>
          <ac:spMkLst>
            <pc:docMk/>
            <pc:sldMk cId="1162144507" sldId="265"/>
            <ac:spMk id="14" creationId="{6E00E3E0-07DA-4A53-8D2F-59983E1449A0}"/>
          </ac:spMkLst>
        </pc:spChg>
        <pc:graphicFrameChg chg="mod modGraphic">
          <ac:chgData name="Sahil Thorat" userId="bff90385f1a997eb" providerId="LiveId" clId="{06A05DA0-CBFC-417E-9F1E-092147344232}" dt="2023-11-26T20:32:29.615" v="84" actId="26606"/>
          <ac:graphicFrameMkLst>
            <pc:docMk/>
            <pc:sldMk cId="1162144507" sldId="265"/>
            <ac:graphicFrameMk id="7" creationId="{158CD282-11D2-F194-C1FE-713F79C8BAB0}"/>
          </ac:graphicFrameMkLst>
        </pc:graphicFrameChg>
      </pc:sldChg>
      <pc:sldChg chg="addSp delSp modSp mod setBg">
        <pc:chgData name="Sahil Thorat" userId="bff90385f1a997eb" providerId="LiveId" clId="{06A05DA0-CBFC-417E-9F1E-092147344232}" dt="2023-11-26T20:44:03.865" v="183" actId="26606"/>
        <pc:sldMkLst>
          <pc:docMk/>
          <pc:sldMk cId="3693198529" sldId="266"/>
        </pc:sldMkLst>
        <pc:spChg chg="mod">
          <ac:chgData name="Sahil Thorat" userId="bff90385f1a997eb" providerId="LiveId" clId="{06A05DA0-CBFC-417E-9F1E-092147344232}" dt="2023-11-26T20:43:17.397" v="178" actId="26606"/>
          <ac:spMkLst>
            <pc:docMk/>
            <pc:sldMk cId="3693198529" sldId="266"/>
            <ac:spMk id="2" creationId="{839EA9F1-283C-75FE-79FA-B7E94C7BBE55}"/>
          </ac:spMkLst>
        </pc:spChg>
        <pc:spChg chg="add del mod">
          <ac:chgData name="Sahil Thorat" userId="bff90385f1a997eb" providerId="LiveId" clId="{06A05DA0-CBFC-417E-9F1E-092147344232}" dt="2023-11-26T20:44:03.865" v="183" actId="26606"/>
          <ac:spMkLst>
            <pc:docMk/>
            <pc:sldMk cId="3693198529" sldId="266"/>
            <ac:spMk id="4" creationId="{0D0AD81A-6E41-31B0-7572-2AD5E8524375}"/>
          </ac:spMkLst>
        </pc:spChg>
        <pc:spChg chg="add del">
          <ac:chgData name="Sahil Thorat" userId="bff90385f1a997eb" providerId="LiveId" clId="{06A05DA0-CBFC-417E-9F1E-092147344232}" dt="2023-11-26T20:43:17.397" v="178" actId="26606"/>
          <ac:spMkLst>
            <pc:docMk/>
            <pc:sldMk cId="3693198529" sldId="266"/>
            <ac:spMk id="10" creationId="{6E00E3E0-07DA-4A53-8D2F-59983E1449A0}"/>
          </ac:spMkLst>
        </pc:spChg>
        <pc:spChg chg="add del">
          <ac:chgData name="Sahil Thorat" userId="bff90385f1a997eb" providerId="LiveId" clId="{06A05DA0-CBFC-417E-9F1E-092147344232}" dt="2023-11-26T20:42:53.083" v="171" actId="26606"/>
          <ac:spMkLst>
            <pc:docMk/>
            <pc:sldMk cId="3693198529" sldId="266"/>
            <ac:spMk id="15" creationId="{38E646A7-D148-4320-A501-0291AA75AC42}"/>
          </ac:spMkLst>
        </pc:spChg>
        <pc:graphicFrameChg chg="del">
          <ac:chgData name="Sahil Thorat" userId="bff90385f1a997eb" providerId="LiveId" clId="{06A05DA0-CBFC-417E-9F1E-092147344232}" dt="2023-11-26T20:38:16.929" v="145" actId="478"/>
          <ac:graphicFrameMkLst>
            <pc:docMk/>
            <pc:sldMk cId="3693198529" sldId="266"/>
            <ac:graphicFrameMk id="5" creationId="{5FD16319-FC67-8626-D89A-AEA01DA974AB}"/>
          </ac:graphicFrameMkLst>
        </pc:graphicFrameChg>
        <pc:graphicFrameChg chg="add del mod modGraphic">
          <ac:chgData name="Sahil Thorat" userId="bff90385f1a997eb" providerId="LiveId" clId="{06A05DA0-CBFC-417E-9F1E-092147344232}" dt="2023-11-26T20:43:17.397" v="178" actId="26606"/>
          <ac:graphicFrameMkLst>
            <pc:docMk/>
            <pc:sldMk cId="3693198529" sldId="266"/>
            <ac:graphicFrameMk id="6" creationId="{5ABAF201-3802-E72C-5BD6-41E7EBD90129}"/>
          </ac:graphicFrameMkLst>
        </pc:graphicFrameChg>
        <pc:graphicFrameChg chg="add">
          <ac:chgData name="Sahil Thorat" userId="bff90385f1a997eb" providerId="LiveId" clId="{06A05DA0-CBFC-417E-9F1E-092147344232}" dt="2023-11-26T20:44:03.865" v="183" actId="26606"/>
          <ac:graphicFrameMkLst>
            <pc:docMk/>
            <pc:sldMk cId="3693198529" sldId="266"/>
            <ac:graphicFrameMk id="7" creationId="{F2C0EF2E-4940-5C91-593A-3E394CBF065A}"/>
          </ac:graphicFrameMkLst>
        </pc:graphicFrameChg>
      </pc:sldChg>
      <pc:sldChg chg="addSp delSp modSp mod">
        <pc:chgData name="Sahil Thorat" userId="bff90385f1a997eb" providerId="LiveId" clId="{06A05DA0-CBFC-417E-9F1E-092147344232}" dt="2023-11-26T20:46:08.701" v="189" actId="123"/>
        <pc:sldMkLst>
          <pc:docMk/>
          <pc:sldMk cId="1219900577" sldId="267"/>
        </pc:sldMkLst>
        <pc:spChg chg="mod">
          <ac:chgData name="Sahil Thorat" userId="bff90385f1a997eb" providerId="LiveId" clId="{06A05DA0-CBFC-417E-9F1E-092147344232}" dt="2023-11-26T20:46:03.936" v="188" actId="26606"/>
          <ac:spMkLst>
            <pc:docMk/>
            <pc:sldMk cId="1219900577" sldId="267"/>
            <ac:spMk id="2" creationId="{74B9F80E-68D9-198B-E132-9B6A1D2BC146}"/>
          </ac:spMkLst>
        </pc:spChg>
        <pc:spChg chg="mod">
          <ac:chgData name="Sahil Thorat" userId="bff90385f1a997eb" providerId="LiveId" clId="{06A05DA0-CBFC-417E-9F1E-092147344232}" dt="2023-11-26T20:46:08.701" v="189" actId="123"/>
          <ac:spMkLst>
            <pc:docMk/>
            <pc:sldMk cId="1219900577" sldId="267"/>
            <ac:spMk id="3" creationId="{32E89EF9-5C42-83B4-83F1-21F9080BF6FA}"/>
          </ac:spMkLst>
        </pc:spChg>
        <pc:spChg chg="del">
          <ac:chgData name="Sahil Thorat" userId="bff90385f1a997eb" providerId="LiveId" clId="{06A05DA0-CBFC-417E-9F1E-092147344232}" dt="2023-11-26T20:46:03.936" v="188" actId="26606"/>
          <ac:spMkLst>
            <pc:docMk/>
            <pc:sldMk cId="1219900577" sldId="267"/>
            <ac:spMk id="9" creationId="{4D88A92C-0BD1-4D13-9480-9CA5056B1076}"/>
          </ac:spMkLst>
        </pc:spChg>
        <pc:spChg chg="del">
          <ac:chgData name="Sahil Thorat" userId="bff90385f1a997eb" providerId="LiveId" clId="{06A05DA0-CBFC-417E-9F1E-092147344232}" dt="2023-11-26T20:46:03.936" v="188" actId="26606"/>
          <ac:spMkLst>
            <pc:docMk/>
            <pc:sldMk cId="1219900577" sldId="267"/>
            <ac:spMk id="11" creationId="{F850E0BE-0A13-43E4-9007-A06960852F21}"/>
          </ac:spMkLst>
        </pc:spChg>
        <pc:spChg chg="add">
          <ac:chgData name="Sahil Thorat" userId="bff90385f1a997eb" providerId="LiveId" clId="{06A05DA0-CBFC-417E-9F1E-092147344232}" dt="2023-11-26T20:46:03.936" v="188" actId="26606"/>
          <ac:spMkLst>
            <pc:docMk/>
            <pc:sldMk cId="1219900577" sldId="267"/>
            <ac:spMk id="16" creationId="{32546713-DF96-41B2-8180-3EEC5B802315}"/>
          </ac:spMkLst>
        </pc:spChg>
        <pc:spChg chg="add">
          <ac:chgData name="Sahil Thorat" userId="bff90385f1a997eb" providerId="LiveId" clId="{06A05DA0-CBFC-417E-9F1E-092147344232}" dt="2023-11-26T20:46:03.936" v="188" actId="26606"/>
          <ac:spMkLst>
            <pc:docMk/>
            <pc:sldMk cId="1219900577" sldId="267"/>
            <ac:spMk id="18" creationId="{C2794E3E-966D-43D0-B426-D33988B92C6F}"/>
          </ac:spMkLst>
        </pc:spChg>
        <pc:picChg chg="add mod">
          <ac:chgData name="Sahil Thorat" userId="bff90385f1a997eb" providerId="LiveId" clId="{06A05DA0-CBFC-417E-9F1E-092147344232}" dt="2023-11-26T20:46:03.936" v="188" actId="26606"/>
          <ac:picMkLst>
            <pc:docMk/>
            <pc:sldMk cId="1219900577" sldId="267"/>
            <ac:picMk id="4" creationId="{337259DD-1F44-3CB5-E5D5-7CD9C68FFCA4}"/>
          </ac:picMkLst>
        </pc:picChg>
        <pc:picChg chg="del">
          <ac:chgData name="Sahil Thorat" userId="bff90385f1a997eb" providerId="LiveId" clId="{06A05DA0-CBFC-417E-9F1E-092147344232}" dt="2023-11-26T20:45:41.342" v="185" actId="478"/>
          <ac:picMkLst>
            <pc:docMk/>
            <pc:sldMk cId="1219900577" sldId="267"/>
            <ac:picMk id="5" creationId="{3AFCEF24-19BB-F2A5-C6D4-FFE66AE538DF}"/>
          </ac:picMkLst>
        </pc:picChg>
        <pc:picChg chg="add mod">
          <ac:chgData name="Sahil Thorat" userId="bff90385f1a997eb" providerId="LiveId" clId="{06A05DA0-CBFC-417E-9F1E-092147344232}" dt="2023-11-26T20:46:03.936" v="188" actId="26606"/>
          <ac:picMkLst>
            <pc:docMk/>
            <pc:sldMk cId="1219900577" sldId="267"/>
            <ac:picMk id="6" creationId="{CA686CD4-1E32-3CD7-B453-43A737ACB1A3}"/>
          </ac:picMkLst>
        </pc:picChg>
      </pc:sldChg>
      <pc:sldChg chg="addSp delSp modSp mod modAnim">
        <pc:chgData name="Sahil Thorat" userId="bff90385f1a997eb" providerId="LiveId" clId="{06A05DA0-CBFC-417E-9F1E-092147344232}" dt="2023-11-26T20:51:54.727" v="233" actId="20577"/>
        <pc:sldMkLst>
          <pc:docMk/>
          <pc:sldMk cId="1287286561" sldId="268"/>
        </pc:sldMkLst>
        <pc:spChg chg="mod">
          <ac:chgData name="Sahil Thorat" userId="bff90385f1a997eb" providerId="LiveId" clId="{06A05DA0-CBFC-417E-9F1E-092147344232}" dt="2023-11-26T20:50:26.323" v="222" actId="26606"/>
          <ac:spMkLst>
            <pc:docMk/>
            <pc:sldMk cId="1287286561" sldId="268"/>
            <ac:spMk id="2" creationId="{C2174C1C-0FB5-34B6-9F61-D8972D97038C}"/>
          </ac:spMkLst>
        </pc:spChg>
        <pc:spChg chg="mod ord">
          <ac:chgData name="Sahil Thorat" userId="bff90385f1a997eb" providerId="LiveId" clId="{06A05DA0-CBFC-417E-9F1E-092147344232}" dt="2023-11-26T20:51:54.727" v="233" actId="20577"/>
          <ac:spMkLst>
            <pc:docMk/>
            <pc:sldMk cId="1287286561" sldId="268"/>
            <ac:spMk id="3" creationId="{9215AA23-46AB-86B3-6A95-AB8F5F4B492C}"/>
          </ac:spMkLst>
        </pc:spChg>
        <pc:spChg chg="add del">
          <ac:chgData name="Sahil Thorat" userId="bff90385f1a997eb" providerId="LiveId" clId="{06A05DA0-CBFC-417E-9F1E-092147344232}" dt="2023-11-26T20:50:07.623" v="219" actId="26606"/>
          <ac:spMkLst>
            <pc:docMk/>
            <pc:sldMk cId="1287286561" sldId="268"/>
            <ac:spMk id="9" creationId="{10EE8294-4110-44EB-8577-6CA8DF797A49}"/>
          </ac:spMkLst>
        </pc:spChg>
        <pc:spChg chg="add del">
          <ac:chgData name="Sahil Thorat" userId="bff90385f1a997eb" providerId="LiveId" clId="{06A05DA0-CBFC-417E-9F1E-092147344232}" dt="2023-11-26T20:50:07.623" v="219" actId="26606"/>
          <ac:spMkLst>
            <pc:docMk/>
            <pc:sldMk cId="1287286561" sldId="268"/>
            <ac:spMk id="11" creationId="{7C45E44A-48F0-452E-94AB-C02C0355C6C5}"/>
          </ac:spMkLst>
        </pc:spChg>
        <pc:spChg chg="add del">
          <ac:chgData name="Sahil Thorat" userId="bff90385f1a997eb" providerId="LiveId" clId="{06A05DA0-CBFC-417E-9F1E-092147344232}" dt="2023-11-26T20:50:07.618" v="218" actId="26606"/>
          <ac:spMkLst>
            <pc:docMk/>
            <pc:sldMk cId="1287286561" sldId="268"/>
            <ac:spMk id="16" creationId="{D309FA25-1772-4961-90BE-D39F20067CD1}"/>
          </ac:spMkLst>
        </pc:spChg>
        <pc:spChg chg="add del">
          <ac:chgData name="Sahil Thorat" userId="bff90385f1a997eb" providerId="LiveId" clId="{06A05DA0-CBFC-417E-9F1E-092147344232}" dt="2023-11-26T20:50:07.618" v="218" actId="26606"/>
          <ac:spMkLst>
            <pc:docMk/>
            <pc:sldMk cId="1287286561" sldId="268"/>
            <ac:spMk id="18" creationId="{8A7C3535-4FB5-4E5B-BDFE-FA61877AF1A9}"/>
          </ac:spMkLst>
        </pc:spChg>
        <pc:spChg chg="add del">
          <ac:chgData name="Sahil Thorat" userId="bff90385f1a997eb" providerId="LiveId" clId="{06A05DA0-CBFC-417E-9F1E-092147344232}" dt="2023-11-26T20:50:26.323" v="222" actId="26606"/>
          <ac:spMkLst>
            <pc:docMk/>
            <pc:sldMk cId="1287286561" sldId="268"/>
            <ac:spMk id="20" creationId="{9D949742-730C-4F7B-88BE-E4E69F6D1C64}"/>
          </ac:spMkLst>
        </pc:spChg>
        <pc:spChg chg="add del">
          <ac:chgData name="Sahil Thorat" userId="bff90385f1a997eb" providerId="LiveId" clId="{06A05DA0-CBFC-417E-9F1E-092147344232}" dt="2023-11-26T20:50:26.323" v="222" actId="26606"/>
          <ac:spMkLst>
            <pc:docMk/>
            <pc:sldMk cId="1287286561" sldId="268"/>
            <ac:spMk id="21" creationId="{DC5C0732-01DA-4A7C-ABF5-56B3C5B039CD}"/>
          </ac:spMkLst>
        </pc:spChg>
        <pc:spChg chg="add">
          <ac:chgData name="Sahil Thorat" userId="bff90385f1a997eb" providerId="LiveId" clId="{06A05DA0-CBFC-417E-9F1E-092147344232}" dt="2023-11-26T20:50:26.323" v="222" actId="26606"/>
          <ac:spMkLst>
            <pc:docMk/>
            <pc:sldMk cId="1287286561" sldId="268"/>
            <ac:spMk id="26" creationId="{D6753ACD-8389-4A4D-8E6D-14DCDB250C92}"/>
          </ac:spMkLst>
        </pc:spChg>
        <pc:spChg chg="add">
          <ac:chgData name="Sahil Thorat" userId="bff90385f1a997eb" providerId="LiveId" clId="{06A05DA0-CBFC-417E-9F1E-092147344232}" dt="2023-11-26T20:50:26.323" v="222" actId="26606"/>
          <ac:spMkLst>
            <pc:docMk/>
            <pc:sldMk cId="1287286561" sldId="268"/>
            <ac:spMk id="28" creationId="{8A7C3535-4FB5-4E5B-BDFE-FA61877AF1A9}"/>
          </ac:spMkLst>
        </pc:spChg>
        <pc:picChg chg="add del mod">
          <ac:chgData name="Sahil Thorat" userId="bff90385f1a997eb" providerId="LiveId" clId="{06A05DA0-CBFC-417E-9F1E-092147344232}" dt="2023-11-26T20:50:17.538" v="220" actId="478"/>
          <ac:picMkLst>
            <pc:docMk/>
            <pc:sldMk cId="1287286561" sldId="268"/>
            <ac:picMk id="4" creationId="{2A77AEF2-E096-0443-A1D0-D261FB53D40D}"/>
          </ac:picMkLst>
        </pc:picChg>
        <pc:picChg chg="del">
          <ac:chgData name="Sahil Thorat" userId="bff90385f1a997eb" providerId="LiveId" clId="{06A05DA0-CBFC-417E-9F1E-092147344232}" dt="2023-11-26T20:49:54.470" v="215" actId="478"/>
          <ac:picMkLst>
            <pc:docMk/>
            <pc:sldMk cId="1287286561" sldId="268"/>
            <ac:picMk id="5" creationId="{E4EC17D1-A90B-7E9E-6CD0-A180C66DD0BB}"/>
          </ac:picMkLst>
        </pc:picChg>
        <pc:picChg chg="add mod">
          <ac:chgData name="Sahil Thorat" userId="bff90385f1a997eb" providerId="LiveId" clId="{06A05DA0-CBFC-417E-9F1E-092147344232}" dt="2023-11-26T20:50:56.705" v="226"/>
          <ac:picMkLst>
            <pc:docMk/>
            <pc:sldMk cId="1287286561" sldId="268"/>
            <ac:picMk id="6" creationId="{F8A93333-EECE-06BD-E259-C84F321CF708}"/>
          </ac:picMkLst>
        </pc:picChg>
      </pc:sldChg>
      <pc:sldChg chg="addSp delSp modSp mod">
        <pc:chgData name="Sahil Thorat" userId="bff90385f1a997eb" providerId="LiveId" clId="{06A05DA0-CBFC-417E-9F1E-092147344232}" dt="2023-11-26T21:02:46.798" v="281" actId="26606"/>
        <pc:sldMkLst>
          <pc:docMk/>
          <pc:sldMk cId="1338210945" sldId="269"/>
        </pc:sldMkLst>
        <pc:spChg chg="mod">
          <ac:chgData name="Sahil Thorat" userId="bff90385f1a997eb" providerId="LiveId" clId="{06A05DA0-CBFC-417E-9F1E-092147344232}" dt="2023-11-26T21:02:46.798" v="281" actId="26606"/>
          <ac:spMkLst>
            <pc:docMk/>
            <pc:sldMk cId="1338210945" sldId="269"/>
            <ac:spMk id="2" creationId="{C08EE96B-25FF-72E0-7ED7-BA0AAA58A0C6}"/>
          </ac:spMkLst>
        </pc:spChg>
        <pc:spChg chg="mod">
          <ac:chgData name="Sahil Thorat" userId="bff90385f1a997eb" providerId="LiveId" clId="{06A05DA0-CBFC-417E-9F1E-092147344232}" dt="2023-11-26T21:02:46.798" v="281" actId="26606"/>
          <ac:spMkLst>
            <pc:docMk/>
            <pc:sldMk cId="1338210945" sldId="269"/>
            <ac:spMk id="3" creationId="{06DEE187-8B18-0A43-BD1C-B45E235C5264}"/>
          </ac:spMkLst>
        </pc:spChg>
        <pc:spChg chg="del">
          <ac:chgData name="Sahil Thorat" userId="bff90385f1a997eb" providerId="LiveId" clId="{06A05DA0-CBFC-417E-9F1E-092147344232}" dt="2023-11-26T21:00:56.032" v="274" actId="26606"/>
          <ac:spMkLst>
            <pc:docMk/>
            <pc:sldMk cId="1338210945" sldId="269"/>
            <ac:spMk id="10" creationId="{B3E5064B-BAF4-48C7-8C2C-8219FF24A7A4}"/>
          </ac:spMkLst>
        </pc:spChg>
        <pc:spChg chg="del">
          <ac:chgData name="Sahil Thorat" userId="bff90385f1a997eb" providerId="LiveId" clId="{06A05DA0-CBFC-417E-9F1E-092147344232}" dt="2023-11-26T21:00:56.032" v="274" actId="26606"/>
          <ac:spMkLst>
            <pc:docMk/>
            <pc:sldMk cId="1338210945" sldId="269"/>
            <ac:spMk id="12" creationId="{8A7C3535-4FB5-4E5B-BDFE-FA61877AF1A9}"/>
          </ac:spMkLst>
        </pc:spChg>
        <pc:spChg chg="del">
          <ac:chgData name="Sahil Thorat" userId="bff90385f1a997eb" providerId="LiveId" clId="{06A05DA0-CBFC-417E-9F1E-092147344232}" dt="2023-11-26T21:00:56.032" v="274" actId="26606"/>
          <ac:spMkLst>
            <pc:docMk/>
            <pc:sldMk cId="1338210945" sldId="269"/>
            <ac:spMk id="14" creationId="{23E33EB3-397E-4C5F-B561-7FEE7C781FB7}"/>
          </ac:spMkLst>
        </pc:spChg>
        <pc:spChg chg="add del">
          <ac:chgData name="Sahil Thorat" userId="bff90385f1a997eb" providerId="LiveId" clId="{06A05DA0-CBFC-417E-9F1E-092147344232}" dt="2023-11-26T21:02:46.798" v="281" actId="26606"/>
          <ac:spMkLst>
            <pc:docMk/>
            <pc:sldMk cId="1338210945" sldId="269"/>
            <ac:spMk id="19" creationId="{B3E5064B-BAF4-48C7-8C2C-8219FF24A7A4}"/>
          </ac:spMkLst>
        </pc:spChg>
        <pc:spChg chg="add del">
          <ac:chgData name="Sahil Thorat" userId="bff90385f1a997eb" providerId="LiveId" clId="{06A05DA0-CBFC-417E-9F1E-092147344232}" dt="2023-11-26T21:02:46.798" v="281" actId="26606"/>
          <ac:spMkLst>
            <pc:docMk/>
            <pc:sldMk cId="1338210945" sldId="269"/>
            <ac:spMk id="21" creationId="{8A7C3535-4FB5-4E5B-BDFE-FA61877AF1A9}"/>
          </ac:spMkLst>
        </pc:spChg>
        <pc:spChg chg="add del">
          <ac:chgData name="Sahil Thorat" userId="bff90385f1a997eb" providerId="LiveId" clId="{06A05DA0-CBFC-417E-9F1E-092147344232}" dt="2023-11-26T21:02:46.798" v="281" actId="26606"/>
          <ac:spMkLst>
            <pc:docMk/>
            <pc:sldMk cId="1338210945" sldId="269"/>
            <ac:spMk id="23" creationId="{23E33EB3-397E-4C5F-B561-7FEE7C781FB7}"/>
          </ac:spMkLst>
        </pc:spChg>
        <pc:spChg chg="add">
          <ac:chgData name="Sahil Thorat" userId="bff90385f1a997eb" providerId="LiveId" clId="{06A05DA0-CBFC-417E-9F1E-092147344232}" dt="2023-11-26T21:02:46.798" v="281" actId="26606"/>
          <ac:spMkLst>
            <pc:docMk/>
            <pc:sldMk cId="1338210945" sldId="269"/>
            <ac:spMk id="28" creationId="{D309FA25-1772-4961-90BE-D39F20067CD1}"/>
          </ac:spMkLst>
        </pc:spChg>
        <pc:spChg chg="add">
          <ac:chgData name="Sahil Thorat" userId="bff90385f1a997eb" providerId="LiveId" clId="{06A05DA0-CBFC-417E-9F1E-092147344232}" dt="2023-11-26T21:02:46.798" v="281" actId="26606"/>
          <ac:spMkLst>
            <pc:docMk/>
            <pc:sldMk cId="1338210945" sldId="269"/>
            <ac:spMk id="30" creationId="{8A7C3535-4FB5-4E5B-BDFE-FA61877AF1A9}"/>
          </ac:spMkLst>
        </pc:spChg>
        <pc:picChg chg="add mod">
          <ac:chgData name="Sahil Thorat" userId="bff90385f1a997eb" providerId="LiveId" clId="{06A05DA0-CBFC-417E-9F1E-092147344232}" dt="2023-11-26T21:02:46.798" v="281" actId="26606"/>
          <ac:picMkLst>
            <pc:docMk/>
            <pc:sldMk cId="1338210945" sldId="269"/>
            <ac:picMk id="4" creationId="{25A78FAA-CA2B-6DB5-4CA5-57027740654F}"/>
          </ac:picMkLst>
        </pc:picChg>
        <pc:picChg chg="del">
          <ac:chgData name="Sahil Thorat" userId="bff90385f1a997eb" providerId="LiveId" clId="{06A05DA0-CBFC-417E-9F1E-092147344232}" dt="2023-11-26T21:02:43.222" v="280" actId="478"/>
          <ac:picMkLst>
            <pc:docMk/>
            <pc:sldMk cId="1338210945" sldId="269"/>
            <ac:picMk id="7" creationId="{22402E2E-5EC7-44F3-0C70-B4F45533D166}"/>
          </ac:picMkLst>
        </pc:picChg>
      </pc:sldChg>
      <pc:sldChg chg="addSp delSp modSp mod">
        <pc:chgData name="Sahil Thorat" userId="bff90385f1a997eb" providerId="LiveId" clId="{06A05DA0-CBFC-417E-9F1E-092147344232}" dt="2023-11-26T20:28:22.824" v="43" actId="14100"/>
        <pc:sldMkLst>
          <pc:docMk/>
          <pc:sldMk cId="142415093" sldId="272"/>
        </pc:sldMkLst>
        <pc:spChg chg="mod ord">
          <ac:chgData name="Sahil Thorat" userId="bff90385f1a997eb" providerId="LiveId" clId="{06A05DA0-CBFC-417E-9F1E-092147344232}" dt="2023-11-26T20:28:17.289" v="42" actId="1076"/>
          <ac:spMkLst>
            <pc:docMk/>
            <pc:sldMk cId="142415093" sldId="272"/>
            <ac:spMk id="2" creationId="{221D8E58-B446-4846-DF63-D2E7AA42AD62}"/>
          </ac:spMkLst>
        </pc:spChg>
        <pc:spChg chg="add del mod">
          <ac:chgData name="Sahil Thorat" userId="bff90385f1a997eb" providerId="LiveId" clId="{06A05DA0-CBFC-417E-9F1E-092147344232}" dt="2023-11-26T20:27:23.935" v="36" actId="478"/>
          <ac:spMkLst>
            <pc:docMk/>
            <pc:sldMk cId="142415093" sldId="272"/>
            <ac:spMk id="6" creationId="{6A28185B-7819-1C3B-E857-7A8961929000}"/>
          </ac:spMkLst>
        </pc:spChg>
        <pc:spChg chg="del">
          <ac:chgData name="Sahil Thorat" userId="bff90385f1a997eb" providerId="LiveId" clId="{06A05DA0-CBFC-417E-9F1E-092147344232}" dt="2023-11-26T20:26:06.499" v="23" actId="26606"/>
          <ac:spMkLst>
            <pc:docMk/>
            <pc:sldMk cId="142415093" sldId="272"/>
            <ac:spMk id="9" creationId="{97C478F1-26B5-44C9-823B-523B85B112F6}"/>
          </ac:spMkLst>
        </pc:spChg>
        <pc:spChg chg="del">
          <ac:chgData name="Sahil Thorat" userId="bff90385f1a997eb" providerId="LiveId" clId="{06A05DA0-CBFC-417E-9F1E-092147344232}" dt="2023-11-26T20:26:06.499" v="23" actId="26606"/>
          <ac:spMkLst>
            <pc:docMk/>
            <pc:sldMk cId="142415093" sldId="272"/>
            <ac:spMk id="11" creationId="{8337CC61-9E93-4D80-9F1C-12CE9A0C07F6}"/>
          </ac:spMkLst>
        </pc:spChg>
        <pc:spChg chg="add del">
          <ac:chgData name="Sahil Thorat" userId="bff90385f1a997eb" providerId="LiveId" clId="{06A05DA0-CBFC-417E-9F1E-092147344232}" dt="2023-11-26T20:27:16.957" v="35" actId="26606"/>
          <ac:spMkLst>
            <pc:docMk/>
            <pc:sldMk cId="142415093" sldId="272"/>
            <ac:spMk id="16" creationId="{9E433CB3-EAB2-4842-A1DD-7BC051B55670}"/>
          </ac:spMkLst>
        </pc:spChg>
        <pc:spChg chg="add del">
          <ac:chgData name="Sahil Thorat" userId="bff90385f1a997eb" providerId="LiveId" clId="{06A05DA0-CBFC-417E-9F1E-092147344232}" dt="2023-11-26T20:27:16.957" v="35" actId="26606"/>
          <ac:spMkLst>
            <pc:docMk/>
            <pc:sldMk cId="142415093" sldId="272"/>
            <ac:spMk id="18" creationId="{D37E9081-32E2-43C3-80C8-7F3854D9D056}"/>
          </ac:spMkLst>
        </pc:spChg>
        <pc:spChg chg="add del">
          <ac:chgData name="Sahil Thorat" userId="bff90385f1a997eb" providerId="LiveId" clId="{06A05DA0-CBFC-417E-9F1E-092147344232}" dt="2023-11-26T20:27:14.267" v="33" actId="26606"/>
          <ac:spMkLst>
            <pc:docMk/>
            <pc:sldMk cId="142415093" sldId="272"/>
            <ac:spMk id="23" creationId="{9E433CB3-EAB2-4842-A1DD-7BC051B55670}"/>
          </ac:spMkLst>
        </pc:spChg>
        <pc:spChg chg="add del">
          <ac:chgData name="Sahil Thorat" userId="bff90385f1a997eb" providerId="LiveId" clId="{06A05DA0-CBFC-417E-9F1E-092147344232}" dt="2023-11-26T20:27:14.267" v="33" actId="26606"/>
          <ac:spMkLst>
            <pc:docMk/>
            <pc:sldMk cId="142415093" sldId="272"/>
            <ac:spMk id="25" creationId="{D37E9081-32E2-43C3-80C8-7F3854D9D056}"/>
          </ac:spMkLst>
        </pc:spChg>
        <pc:spChg chg="add del">
          <ac:chgData name="Sahil Thorat" userId="bff90385f1a997eb" providerId="LiveId" clId="{06A05DA0-CBFC-417E-9F1E-092147344232}" dt="2023-11-26T20:27:16.957" v="35" actId="26606"/>
          <ac:spMkLst>
            <pc:docMk/>
            <pc:sldMk cId="142415093" sldId="272"/>
            <ac:spMk id="27" creationId="{9E433CB3-EAB2-4842-A1DD-7BC051B55670}"/>
          </ac:spMkLst>
        </pc:spChg>
        <pc:spChg chg="add del">
          <ac:chgData name="Sahil Thorat" userId="bff90385f1a997eb" providerId="LiveId" clId="{06A05DA0-CBFC-417E-9F1E-092147344232}" dt="2023-11-26T20:27:16.957" v="35" actId="26606"/>
          <ac:spMkLst>
            <pc:docMk/>
            <pc:sldMk cId="142415093" sldId="272"/>
            <ac:spMk id="28" creationId="{ADB75148-2791-4D20-8938-D7554D86B989}"/>
          </ac:spMkLst>
        </pc:spChg>
        <pc:picChg chg="add mod">
          <ac:chgData name="Sahil Thorat" userId="bff90385f1a997eb" providerId="LiveId" clId="{06A05DA0-CBFC-417E-9F1E-092147344232}" dt="2023-11-26T20:28:22.824" v="43" actId="14100"/>
          <ac:picMkLst>
            <pc:docMk/>
            <pc:sldMk cId="142415093" sldId="272"/>
            <ac:picMk id="3" creationId="{A8110A4C-069D-D023-F137-9F45ECCA3163}"/>
          </ac:picMkLst>
        </pc:picChg>
        <pc:picChg chg="del mod">
          <ac:chgData name="Sahil Thorat" userId="bff90385f1a997eb" providerId="LiveId" clId="{06A05DA0-CBFC-417E-9F1E-092147344232}" dt="2023-11-26T20:27:06.497" v="31" actId="478"/>
          <ac:picMkLst>
            <pc:docMk/>
            <pc:sldMk cId="142415093" sldId="272"/>
            <ac:picMk id="4" creationId="{10EF6590-6BF8-755A-311E-B348C3C9D074}"/>
          </ac:picMkLst>
        </pc:picChg>
      </pc:sldChg>
      <pc:sldChg chg="del">
        <pc:chgData name="Sahil Thorat" userId="bff90385f1a997eb" providerId="LiveId" clId="{06A05DA0-CBFC-417E-9F1E-092147344232}" dt="2023-11-26T20:30:14.976" v="45" actId="47"/>
        <pc:sldMkLst>
          <pc:docMk/>
          <pc:sldMk cId="1120529235" sldId="273"/>
        </pc:sldMkLst>
      </pc:sldChg>
      <pc:sldChg chg="addSp delSp modSp mod">
        <pc:chgData name="Sahil Thorat" userId="bff90385f1a997eb" providerId="LiveId" clId="{06A05DA0-CBFC-417E-9F1E-092147344232}" dt="2023-11-26T20:48:56.878" v="213" actId="14100"/>
        <pc:sldMkLst>
          <pc:docMk/>
          <pc:sldMk cId="2390045551" sldId="274"/>
        </pc:sldMkLst>
        <pc:spChg chg="add del mod">
          <ac:chgData name="Sahil Thorat" userId="bff90385f1a997eb" providerId="LiveId" clId="{06A05DA0-CBFC-417E-9F1E-092147344232}" dt="2023-11-26T20:47:00.879" v="194" actId="21"/>
          <ac:spMkLst>
            <pc:docMk/>
            <pc:sldMk cId="2390045551" sldId="274"/>
            <ac:spMk id="2" creationId="{2016FEA4-E600-AAB4-1739-1E3E140A69E7}"/>
          </ac:spMkLst>
        </pc:spChg>
        <pc:spChg chg="add del mod">
          <ac:chgData name="Sahil Thorat" userId="bff90385f1a997eb" providerId="LiveId" clId="{06A05DA0-CBFC-417E-9F1E-092147344232}" dt="2023-11-26T20:47:08.532" v="196"/>
          <ac:spMkLst>
            <pc:docMk/>
            <pc:sldMk cId="2390045551" sldId="274"/>
            <ac:spMk id="4" creationId="{FC00DC28-5F32-2AE3-E480-44A9E1AE0A38}"/>
          </ac:spMkLst>
        </pc:spChg>
        <pc:spChg chg="add mod">
          <ac:chgData name="Sahil Thorat" userId="bff90385f1a997eb" providerId="LiveId" clId="{06A05DA0-CBFC-417E-9F1E-092147344232}" dt="2023-11-26T20:48:52.457" v="212" actId="1076"/>
          <ac:spMkLst>
            <pc:docMk/>
            <pc:sldMk cId="2390045551" sldId="274"/>
            <ac:spMk id="5" creationId="{80C78B2A-8ABC-491F-FE56-1F49E5B369C7}"/>
          </ac:spMkLst>
        </pc:spChg>
        <pc:spChg chg="add del mod">
          <ac:chgData name="Sahil Thorat" userId="bff90385f1a997eb" providerId="LiveId" clId="{06A05DA0-CBFC-417E-9F1E-092147344232}" dt="2023-11-26T20:47:50.704" v="203" actId="26606"/>
          <ac:spMkLst>
            <pc:docMk/>
            <pc:sldMk cId="2390045551" sldId="274"/>
            <ac:spMk id="8" creationId="{6EEC75D5-E396-196B-2628-FC0DC3FD3AE8}"/>
          </ac:spMkLst>
        </pc:spChg>
        <pc:spChg chg="del">
          <ac:chgData name="Sahil Thorat" userId="bff90385f1a997eb" providerId="LiveId" clId="{06A05DA0-CBFC-417E-9F1E-092147344232}" dt="2023-11-26T20:47:50.704" v="203" actId="26606"/>
          <ac:spMkLst>
            <pc:docMk/>
            <pc:sldMk cId="2390045551" sldId="274"/>
            <ac:spMk id="11" creationId="{97C478F1-26B5-44C9-823B-523B85B112F6}"/>
          </ac:spMkLst>
        </pc:spChg>
        <pc:spChg chg="del">
          <ac:chgData name="Sahil Thorat" userId="bff90385f1a997eb" providerId="LiveId" clId="{06A05DA0-CBFC-417E-9F1E-092147344232}" dt="2023-11-26T20:47:50.704" v="203" actId="26606"/>
          <ac:spMkLst>
            <pc:docMk/>
            <pc:sldMk cId="2390045551" sldId="274"/>
            <ac:spMk id="13" creationId="{8337CC61-9E93-4D80-9F1C-12CE9A0C07F6}"/>
          </ac:spMkLst>
        </pc:spChg>
        <pc:spChg chg="add">
          <ac:chgData name="Sahil Thorat" userId="bff90385f1a997eb" providerId="LiveId" clId="{06A05DA0-CBFC-417E-9F1E-092147344232}" dt="2023-11-26T20:47:50.704" v="203" actId="26606"/>
          <ac:spMkLst>
            <pc:docMk/>
            <pc:sldMk cId="2390045551" sldId="274"/>
            <ac:spMk id="19" creationId="{9E433CB3-EAB2-4842-A1DD-7BC051B55670}"/>
          </ac:spMkLst>
        </pc:spChg>
        <pc:spChg chg="add">
          <ac:chgData name="Sahil Thorat" userId="bff90385f1a997eb" providerId="LiveId" clId="{06A05DA0-CBFC-417E-9F1E-092147344232}" dt="2023-11-26T20:47:50.704" v="203" actId="26606"/>
          <ac:spMkLst>
            <pc:docMk/>
            <pc:sldMk cId="2390045551" sldId="274"/>
            <ac:spMk id="21" creationId="{D37E9081-32E2-43C3-80C8-7F3854D9D056}"/>
          </ac:spMkLst>
        </pc:spChg>
        <pc:picChg chg="del mod">
          <ac:chgData name="Sahil Thorat" userId="bff90385f1a997eb" providerId="LiveId" clId="{06A05DA0-CBFC-417E-9F1E-092147344232}" dt="2023-11-26T20:47:47.368" v="202" actId="478"/>
          <ac:picMkLst>
            <pc:docMk/>
            <pc:sldMk cId="2390045551" sldId="274"/>
            <ac:picMk id="6" creationId="{DAA62CC0-FC88-2D4E-9FA1-D5B2A3C128F7}"/>
          </ac:picMkLst>
        </pc:picChg>
        <pc:picChg chg="add mod">
          <ac:chgData name="Sahil Thorat" userId="bff90385f1a997eb" providerId="LiveId" clId="{06A05DA0-CBFC-417E-9F1E-092147344232}" dt="2023-11-26T20:48:56.878" v="213" actId="14100"/>
          <ac:picMkLst>
            <pc:docMk/>
            <pc:sldMk cId="2390045551" sldId="274"/>
            <ac:picMk id="9" creationId="{41C829E3-4F18-260C-4ABF-BC08AB368EAB}"/>
          </ac:picMkLst>
        </pc:picChg>
        <pc:picChg chg="add del">
          <ac:chgData name="Sahil Thorat" userId="bff90385f1a997eb" providerId="LiveId" clId="{06A05DA0-CBFC-417E-9F1E-092147344232}" dt="2023-11-26T20:48:07.015" v="205" actId="478"/>
          <ac:picMkLst>
            <pc:docMk/>
            <pc:sldMk cId="2390045551" sldId="274"/>
            <ac:picMk id="15" creationId="{9611BADF-3336-1433-9DD2-7894262C19D5}"/>
          </ac:picMkLst>
        </pc:picChg>
      </pc:sldChg>
      <pc:sldChg chg="addSp delSp modSp del mod">
        <pc:chgData name="Sahil Thorat" userId="bff90385f1a997eb" providerId="LiveId" clId="{06A05DA0-CBFC-417E-9F1E-092147344232}" dt="2023-11-26T20:52:37.842" v="234" actId="47"/>
        <pc:sldMkLst>
          <pc:docMk/>
          <pc:sldMk cId="2625358810" sldId="275"/>
        </pc:sldMkLst>
        <pc:spChg chg="add mod">
          <ac:chgData name="Sahil Thorat" userId="bff90385f1a997eb" providerId="LiveId" clId="{06A05DA0-CBFC-417E-9F1E-092147344232}" dt="2023-11-26T20:49:50.977" v="214" actId="21"/>
          <ac:spMkLst>
            <pc:docMk/>
            <pc:sldMk cId="2625358810" sldId="275"/>
            <ac:spMk id="5" creationId="{1F45874F-7A44-120F-BD5D-B237626A1F6B}"/>
          </ac:spMkLst>
        </pc:spChg>
        <pc:picChg chg="del">
          <ac:chgData name="Sahil Thorat" userId="bff90385f1a997eb" providerId="LiveId" clId="{06A05DA0-CBFC-417E-9F1E-092147344232}" dt="2023-11-26T20:49:50.977" v="214" actId="21"/>
          <ac:picMkLst>
            <pc:docMk/>
            <pc:sldMk cId="2625358810" sldId="275"/>
            <ac:picMk id="4" creationId="{6FFB0F36-DAC3-47DE-49A7-AD5F3446857A}"/>
          </ac:picMkLst>
        </pc:picChg>
      </pc:sldChg>
      <pc:sldChg chg="addSp delSp modSp mod setBg">
        <pc:chgData name="Sahil Thorat" userId="bff90385f1a997eb" providerId="LiveId" clId="{06A05DA0-CBFC-417E-9F1E-092147344232}" dt="2023-11-26T21:06:07.060" v="306" actId="27614"/>
        <pc:sldMkLst>
          <pc:docMk/>
          <pc:sldMk cId="2397568436" sldId="276"/>
        </pc:sldMkLst>
        <pc:spChg chg="del mod">
          <ac:chgData name="Sahil Thorat" userId="bff90385f1a997eb" providerId="LiveId" clId="{06A05DA0-CBFC-417E-9F1E-092147344232}" dt="2023-11-26T21:03:18.102" v="283" actId="21"/>
          <ac:spMkLst>
            <pc:docMk/>
            <pc:sldMk cId="2397568436" sldId="276"/>
            <ac:spMk id="2" creationId="{CD4FEEBB-05C4-D507-7E5E-293B5B4016E9}"/>
          </ac:spMkLst>
        </pc:spChg>
        <pc:spChg chg="add del mod">
          <ac:chgData name="Sahil Thorat" userId="bff90385f1a997eb" providerId="LiveId" clId="{06A05DA0-CBFC-417E-9F1E-092147344232}" dt="2023-11-26T21:03:24.573" v="284" actId="21"/>
          <ac:spMkLst>
            <pc:docMk/>
            <pc:sldMk cId="2397568436" sldId="276"/>
            <ac:spMk id="5" creationId="{A44DE347-DFC3-60C8-B9BF-A40AA6BA0133}"/>
          </ac:spMkLst>
        </pc:spChg>
        <pc:spChg chg="add del mod">
          <ac:chgData name="Sahil Thorat" userId="bff90385f1a997eb" providerId="LiveId" clId="{06A05DA0-CBFC-417E-9F1E-092147344232}" dt="2023-11-26T21:04:56.518" v="296" actId="478"/>
          <ac:spMkLst>
            <pc:docMk/>
            <pc:sldMk cId="2397568436" sldId="276"/>
            <ac:spMk id="11" creationId="{60E52F93-BEAE-862A-59CE-3BE39524FFBB}"/>
          </ac:spMkLst>
        </pc:spChg>
        <pc:spChg chg="add del mod">
          <ac:chgData name="Sahil Thorat" userId="bff90385f1a997eb" providerId="LiveId" clId="{06A05DA0-CBFC-417E-9F1E-092147344232}" dt="2023-11-26T21:05:40.906" v="304" actId="21"/>
          <ac:spMkLst>
            <pc:docMk/>
            <pc:sldMk cId="2397568436" sldId="276"/>
            <ac:spMk id="13" creationId="{210861EC-F2EA-9FA2-B747-85D3EE934866}"/>
          </ac:spMkLst>
        </pc:spChg>
        <pc:spChg chg="add">
          <ac:chgData name="Sahil Thorat" userId="bff90385f1a997eb" providerId="LiveId" clId="{06A05DA0-CBFC-417E-9F1E-092147344232}" dt="2023-11-26T21:05:54.821" v="305" actId="26606"/>
          <ac:spMkLst>
            <pc:docMk/>
            <pc:sldMk cId="2397568436" sldId="276"/>
            <ac:spMk id="19" creationId="{B63E10B8-7A5C-4E1D-BE92-AAA068608C08}"/>
          </ac:spMkLst>
        </pc:spChg>
        <pc:spChg chg="add">
          <ac:chgData name="Sahil Thorat" userId="bff90385f1a997eb" providerId="LiveId" clId="{06A05DA0-CBFC-417E-9F1E-092147344232}" dt="2023-11-26T21:05:54.821" v="305" actId="26606"/>
          <ac:spMkLst>
            <pc:docMk/>
            <pc:sldMk cId="2397568436" sldId="276"/>
            <ac:spMk id="21" creationId="{25C29AA3-A1AC-448F-A505-87CEAA1D90A1}"/>
          </ac:spMkLst>
        </pc:spChg>
        <pc:spChg chg="add">
          <ac:chgData name="Sahil Thorat" userId="bff90385f1a997eb" providerId="LiveId" clId="{06A05DA0-CBFC-417E-9F1E-092147344232}" dt="2023-11-26T21:05:54.821" v="305" actId="26606"/>
          <ac:spMkLst>
            <pc:docMk/>
            <pc:sldMk cId="2397568436" sldId="276"/>
            <ac:spMk id="23" creationId="{E1C32068-6A8E-44A5-BE2D-65E7EC2DBF9A}"/>
          </ac:spMkLst>
        </pc:spChg>
        <pc:spChg chg="add">
          <ac:chgData name="Sahil Thorat" userId="bff90385f1a997eb" providerId="LiveId" clId="{06A05DA0-CBFC-417E-9F1E-092147344232}" dt="2023-11-26T21:05:54.821" v="305" actId="26606"/>
          <ac:spMkLst>
            <pc:docMk/>
            <pc:sldMk cId="2397568436" sldId="276"/>
            <ac:spMk id="25" creationId="{83940A33-AE5F-4FC1-AFFF-1BC5DD32E14C}"/>
          </ac:spMkLst>
        </pc:spChg>
        <pc:spChg chg="add">
          <ac:chgData name="Sahil Thorat" userId="bff90385f1a997eb" providerId="LiveId" clId="{06A05DA0-CBFC-417E-9F1E-092147344232}" dt="2023-11-26T21:05:54.821" v="305" actId="26606"/>
          <ac:spMkLst>
            <pc:docMk/>
            <pc:sldMk cId="2397568436" sldId="276"/>
            <ac:spMk id="27" creationId="{9310DD53-17D0-4A12-A0E2-72F3334878B5}"/>
          </ac:spMkLst>
        </pc:spChg>
        <pc:picChg chg="add del mod">
          <ac:chgData name="Sahil Thorat" userId="bff90385f1a997eb" providerId="LiveId" clId="{06A05DA0-CBFC-417E-9F1E-092147344232}" dt="2023-11-26T21:05:16.811" v="300" actId="21"/>
          <ac:picMkLst>
            <pc:docMk/>
            <pc:sldMk cId="2397568436" sldId="276"/>
            <ac:picMk id="4" creationId="{CB21688C-24DD-56D0-5029-05FF2027A2E1}"/>
          </ac:picMkLst>
        </pc:picChg>
        <pc:picChg chg="add mod ord">
          <ac:chgData name="Sahil Thorat" userId="bff90385f1a997eb" providerId="LiveId" clId="{06A05DA0-CBFC-417E-9F1E-092147344232}" dt="2023-11-26T21:05:54.821" v="305" actId="26606"/>
          <ac:picMkLst>
            <pc:docMk/>
            <pc:sldMk cId="2397568436" sldId="276"/>
            <ac:picMk id="6" creationId="{17D8A2EA-F4D5-B8A6-6636-E86AA0168DB5}"/>
          </ac:picMkLst>
        </pc:picChg>
        <pc:picChg chg="add mod">
          <ac:chgData name="Sahil Thorat" userId="bff90385f1a997eb" providerId="LiveId" clId="{06A05DA0-CBFC-417E-9F1E-092147344232}" dt="2023-11-26T21:05:54.821" v="305" actId="26606"/>
          <ac:picMkLst>
            <pc:docMk/>
            <pc:sldMk cId="2397568436" sldId="276"/>
            <ac:picMk id="7" creationId="{2E10C0CA-AD51-4915-E81C-CFBB7C1AB5B0}"/>
          </ac:picMkLst>
        </pc:picChg>
        <pc:picChg chg="add mod">
          <ac:chgData name="Sahil Thorat" userId="bff90385f1a997eb" providerId="LiveId" clId="{06A05DA0-CBFC-417E-9F1E-092147344232}" dt="2023-11-26T21:05:54.821" v="305" actId="26606"/>
          <ac:picMkLst>
            <pc:docMk/>
            <pc:sldMk cId="2397568436" sldId="276"/>
            <ac:picMk id="8" creationId="{D3E91C37-6016-91E8-7BB0-20238D7433FA}"/>
          </ac:picMkLst>
        </pc:picChg>
        <pc:picChg chg="add mod ord">
          <ac:chgData name="Sahil Thorat" userId="bff90385f1a997eb" providerId="LiveId" clId="{06A05DA0-CBFC-417E-9F1E-092147344232}" dt="2023-11-26T21:05:54.821" v="305" actId="26606"/>
          <ac:picMkLst>
            <pc:docMk/>
            <pc:sldMk cId="2397568436" sldId="276"/>
            <ac:picMk id="9" creationId="{1E369516-57CF-1852-9C49-87DA1B122F47}"/>
          </ac:picMkLst>
        </pc:picChg>
        <pc:picChg chg="add mod">
          <ac:chgData name="Sahil Thorat" userId="bff90385f1a997eb" providerId="LiveId" clId="{06A05DA0-CBFC-417E-9F1E-092147344232}" dt="2023-11-26T21:06:07.060" v="306" actId="27614"/>
          <ac:picMkLst>
            <pc:docMk/>
            <pc:sldMk cId="2397568436" sldId="276"/>
            <ac:picMk id="14" creationId="{FE885A6A-D175-7D5D-8060-8D041850E394}"/>
          </ac:picMkLst>
        </pc:picChg>
      </pc:sldChg>
      <pc:sldChg chg="addSp delSp modSp mod">
        <pc:chgData name="Sahil Thorat" userId="bff90385f1a997eb" providerId="LiveId" clId="{06A05DA0-CBFC-417E-9F1E-092147344232}" dt="2023-11-26T21:00:05.365" v="273" actId="26606"/>
        <pc:sldMkLst>
          <pc:docMk/>
          <pc:sldMk cId="626218100" sldId="277"/>
        </pc:sldMkLst>
        <pc:spChg chg="add del mod">
          <ac:chgData name="Sahil Thorat" userId="bff90385f1a997eb" providerId="LiveId" clId="{06A05DA0-CBFC-417E-9F1E-092147344232}" dt="2023-11-26T20:56:24.553" v="253" actId="21"/>
          <ac:spMkLst>
            <pc:docMk/>
            <pc:sldMk cId="626218100" sldId="277"/>
            <ac:spMk id="2" creationId="{9C085B2C-D636-0832-9A34-CB7AA7B9CBFF}"/>
          </ac:spMkLst>
        </pc:spChg>
        <pc:spChg chg="add del mod">
          <ac:chgData name="Sahil Thorat" userId="bff90385f1a997eb" providerId="LiveId" clId="{06A05DA0-CBFC-417E-9F1E-092147344232}" dt="2023-11-26T20:56:35.235" v="254" actId="26606"/>
          <ac:spMkLst>
            <pc:docMk/>
            <pc:sldMk cId="626218100" sldId="277"/>
            <ac:spMk id="5" creationId="{0E1CA554-FE2A-2197-11B0-8107D127C51D}"/>
          </ac:spMkLst>
        </pc:spChg>
        <pc:spChg chg="add del mod">
          <ac:chgData name="Sahil Thorat" userId="bff90385f1a997eb" providerId="LiveId" clId="{06A05DA0-CBFC-417E-9F1E-092147344232}" dt="2023-11-26T20:55:48.572" v="249" actId="21"/>
          <ac:spMkLst>
            <pc:docMk/>
            <pc:sldMk cId="626218100" sldId="277"/>
            <ac:spMk id="7" creationId="{5FC4C150-1EB2-7010-C319-5D8254A76A60}"/>
          </ac:spMkLst>
        </pc:spChg>
        <pc:spChg chg="del">
          <ac:chgData name="Sahil Thorat" userId="bff90385f1a997eb" providerId="LiveId" clId="{06A05DA0-CBFC-417E-9F1E-092147344232}" dt="2023-11-26T20:56:35.235" v="254" actId="26606"/>
          <ac:spMkLst>
            <pc:docMk/>
            <pc:sldMk cId="626218100" sldId="277"/>
            <ac:spMk id="9" creationId="{97C478F1-26B5-44C9-823B-523B85B112F6}"/>
          </ac:spMkLst>
        </pc:spChg>
        <pc:spChg chg="add del mod">
          <ac:chgData name="Sahil Thorat" userId="bff90385f1a997eb" providerId="LiveId" clId="{06A05DA0-CBFC-417E-9F1E-092147344232}" dt="2023-11-26T20:56:11.755" v="251" actId="21"/>
          <ac:spMkLst>
            <pc:docMk/>
            <pc:sldMk cId="626218100" sldId="277"/>
            <ac:spMk id="10" creationId="{6639BF0A-211C-726D-7AB4-55139F1413C8}"/>
          </ac:spMkLst>
        </pc:spChg>
        <pc:spChg chg="del">
          <ac:chgData name="Sahil Thorat" userId="bff90385f1a997eb" providerId="LiveId" clId="{06A05DA0-CBFC-417E-9F1E-092147344232}" dt="2023-11-26T20:56:35.235" v="254" actId="26606"/>
          <ac:spMkLst>
            <pc:docMk/>
            <pc:sldMk cId="626218100" sldId="277"/>
            <ac:spMk id="11" creationId="{8337CC61-9E93-4D80-9F1C-12CE9A0C07F6}"/>
          </ac:spMkLst>
        </pc:spChg>
        <pc:spChg chg="add mod">
          <ac:chgData name="Sahil Thorat" userId="bff90385f1a997eb" providerId="LiveId" clId="{06A05DA0-CBFC-417E-9F1E-092147344232}" dt="2023-11-26T21:00:05.365" v="273" actId="26606"/>
          <ac:spMkLst>
            <pc:docMk/>
            <pc:sldMk cId="626218100" sldId="277"/>
            <ac:spMk id="14" creationId="{568C7672-9D39-AEE6-4CC9-1CCC9CFA1D20}"/>
          </ac:spMkLst>
        </pc:spChg>
        <pc:spChg chg="add del">
          <ac:chgData name="Sahil Thorat" userId="bff90385f1a997eb" providerId="LiveId" clId="{06A05DA0-CBFC-417E-9F1E-092147344232}" dt="2023-11-26T20:57:28.641" v="258" actId="26606"/>
          <ac:spMkLst>
            <pc:docMk/>
            <pc:sldMk cId="626218100" sldId="277"/>
            <ac:spMk id="17" creationId="{6A345A9C-E07D-45D3-A710-DDECB3F9945A}"/>
          </ac:spMkLst>
        </pc:spChg>
        <pc:spChg chg="add del">
          <ac:chgData name="Sahil Thorat" userId="bff90385f1a997eb" providerId="LiveId" clId="{06A05DA0-CBFC-417E-9F1E-092147344232}" dt="2023-11-26T20:57:28.641" v="258" actId="26606"/>
          <ac:spMkLst>
            <pc:docMk/>
            <pc:sldMk cId="626218100" sldId="277"/>
            <ac:spMk id="19" creationId="{F09C18AC-EFAA-4C60-A84E-ECED43E3ECE0}"/>
          </ac:spMkLst>
        </pc:spChg>
        <pc:spChg chg="add del">
          <ac:chgData name="Sahil Thorat" userId="bff90385f1a997eb" providerId="LiveId" clId="{06A05DA0-CBFC-417E-9F1E-092147344232}" dt="2023-11-26T21:00:05.365" v="273" actId="26606"/>
          <ac:spMkLst>
            <pc:docMk/>
            <pc:sldMk cId="626218100" sldId="277"/>
            <ac:spMk id="24" creationId="{1ED52943-D9A6-4232-B4BE-53FAACC5C030}"/>
          </ac:spMkLst>
        </pc:spChg>
        <pc:spChg chg="add del">
          <ac:chgData name="Sahil Thorat" userId="bff90385f1a997eb" providerId="LiveId" clId="{06A05DA0-CBFC-417E-9F1E-092147344232}" dt="2023-11-26T21:00:05.365" v="273" actId="26606"/>
          <ac:spMkLst>
            <pc:docMk/>
            <pc:sldMk cId="626218100" sldId="277"/>
            <ac:spMk id="26" creationId="{DDC2CCCE-4BDA-4775-BF98-9E9AA024F3B8}"/>
          </ac:spMkLst>
        </pc:spChg>
        <pc:spChg chg="add del">
          <ac:chgData name="Sahil Thorat" userId="bff90385f1a997eb" providerId="LiveId" clId="{06A05DA0-CBFC-417E-9F1E-092147344232}" dt="2023-11-26T21:00:05.365" v="273" actId="26606"/>
          <ac:spMkLst>
            <pc:docMk/>
            <pc:sldMk cId="626218100" sldId="277"/>
            <ac:spMk id="28" creationId="{6A345A9C-E07D-45D3-A710-DDECB3F9945A}"/>
          </ac:spMkLst>
        </pc:spChg>
        <pc:spChg chg="add del">
          <ac:chgData name="Sahil Thorat" userId="bff90385f1a997eb" providerId="LiveId" clId="{06A05DA0-CBFC-417E-9F1E-092147344232}" dt="2023-11-26T21:00:05.365" v="273" actId="26606"/>
          <ac:spMkLst>
            <pc:docMk/>
            <pc:sldMk cId="626218100" sldId="277"/>
            <ac:spMk id="29" creationId="{F09C18AC-EFAA-4C60-A84E-ECED43E3ECE0}"/>
          </ac:spMkLst>
        </pc:spChg>
        <pc:spChg chg="add del">
          <ac:chgData name="Sahil Thorat" userId="bff90385f1a997eb" providerId="LiveId" clId="{06A05DA0-CBFC-417E-9F1E-092147344232}" dt="2023-11-26T20:59:51.458" v="271" actId="26606"/>
          <ac:spMkLst>
            <pc:docMk/>
            <pc:sldMk cId="626218100" sldId="277"/>
            <ac:spMk id="31" creationId="{8B567ACB-44FC-44B8-A031-75BD65F800E1}"/>
          </ac:spMkLst>
        </pc:spChg>
        <pc:spChg chg="add del">
          <ac:chgData name="Sahil Thorat" userId="bff90385f1a997eb" providerId="LiveId" clId="{06A05DA0-CBFC-417E-9F1E-092147344232}" dt="2023-11-26T20:59:51.458" v="271" actId="26606"/>
          <ac:spMkLst>
            <pc:docMk/>
            <pc:sldMk cId="626218100" sldId="277"/>
            <ac:spMk id="33" creationId="{F09C18AC-EFAA-4C60-A84E-ECED43E3ECE0}"/>
          </ac:spMkLst>
        </pc:spChg>
        <pc:graphicFrameChg chg="add mod ord modGraphic">
          <ac:chgData name="Sahil Thorat" userId="bff90385f1a997eb" providerId="LiveId" clId="{06A05DA0-CBFC-417E-9F1E-092147344232}" dt="2023-11-26T21:00:05.365" v="273" actId="26606"/>
          <ac:graphicFrameMkLst>
            <pc:docMk/>
            <pc:sldMk cId="626218100" sldId="277"/>
            <ac:graphicFrameMk id="13" creationId="{4BD54D82-CF7E-7260-39CA-5A61A205632F}"/>
          </ac:graphicFrameMkLst>
        </pc:graphicFrameChg>
        <pc:picChg chg="del">
          <ac:chgData name="Sahil Thorat" userId="bff90385f1a997eb" providerId="LiveId" clId="{06A05DA0-CBFC-417E-9F1E-092147344232}" dt="2023-11-26T20:54:07.423" v="235" actId="478"/>
          <ac:picMkLst>
            <pc:docMk/>
            <pc:sldMk cId="626218100" sldId="277"/>
            <ac:picMk id="4" creationId="{0268638B-3CF4-6C16-C7A4-0075D7A5738E}"/>
          </ac:picMkLst>
        </pc:picChg>
      </pc:sldChg>
      <pc:sldChg chg="new del">
        <pc:chgData name="Sahil Thorat" userId="bff90385f1a997eb" providerId="LiveId" clId="{06A05DA0-CBFC-417E-9F1E-092147344232}" dt="2023-11-26T20:28:47.186" v="44" actId="47"/>
        <pc:sldMkLst>
          <pc:docMk/>
          <pc:sldMk cId="765360316" sldId="279"/>
        </pc:sldMkLst>
      </pc:sldChg>
      <pc:sldChg chg="addSp delSp modSp new mod setBg">
        <pc:chgData name="Sahil Thorat" userId="bff90385f1a997eb" providerId="LiveId" clId="{06A05DA0-CBFC-417E-9F1E-092147344232}" dt="2023-11-26T20:34:03.158" v="119" actId="26606"/>
        <pc:sldMkLst>
          <pc:docMk/>
          <pc:sldMk cId="3154914250" sldId="279"/>
        </pc:sldMkLst>
        <pc:spChg chg="mod">
          <ac:chgData name="Sahil Thorat" userId="bff90385f1a997eb" providerId="LiveId" clId="{06A05DA0-CBFC-417E-9F1E-092147344232}" dt="2023-11-26T20:34:03.158" v="119" actId="26606"/>
          <ac:spMkLst>
            <pc:docMk/>
            <pc:sldMk cId="3154914250" sldId="279"/>
            <ac:spMk id="2" creationId="{3D37687E-7DAC-1937-E5F2-99E35ECEB5E9}"/>
          </ac:spMkLst>
        </pc:spChg>
        <pc:spChg chg="del">
          <ac:chgData name="Sahil Thorat" userId="bff90385f1a997eb" providerId="LiveId" clId="{06A05DA0-CBFC-417E-9F1E-092147344232}" dt="2023-11-26T20:31:43.737" v="53"/>
          <ac:spMkLst>
            <pc:docMk/>
            <pc:sldMk cId="3154914250" sldId="279"/>
            <ac:spMk id="3" creationId="{3A513F52-3551-2263-BD80-36FE6BC3E023}"/>
          </ac:spMkLst>
        </pc:spChg>
        <pc:spChg chg="del">
          <ac:chgData name="Sahil Thorat" userId="bff90385f1a997eb" providerId="LiveId" clId="{06A05DA0-CBFC-417E-9F1E-092147344232}" dt="2023-11-26T20:31:53.943" v="54"/>
          <ac:spMkLst>
            <pc:docMk/>
            <pc:sldMk cId="3154914250" sldId="279"/>
            <ac:spMk id="4" creationId="{8F50C8B6-9ED8-171F-4321-36BA5271CF70}"/>
          </ac:spMkLst>
        </pc:spChg>
        <pc:spChg chg="add">
          <ac:chgData name="Sahil Thorat" userId="bff90385f1a997eb" providerId="LiveId" clId="{06A05DA0-CBFC-417E-9F1E-092147344232}" dt="2023-11-26T20:34:03.158" v="119" actId="26606"/>
          <ac:spMkLst>
            <pc:docMk/>
            <pc:sldMk cId="3154914250" sldId="279"/>
            <ac:spMk id="11" creationId="{38E646A7-D148-4320-A501-0291AA75AC42}"/>
          </ac:spMkLst>
        </pc:spChg>
        <pc:picChg chg="add mod">
          <ac:chgData name="Sahil Thorat" userId="bff90385f1a997eb" providerId="LiveId" clId="{06A05DA0-CBFC-417E-9F1E-092147344232}" dt="2023-11-26T20:34:03.158" v="119" actId="26606"/>
          <ac:picMkLst>
            <pc:docMk/>
            <pc:sldMk cId="3154914250" sldId="279"/>
            <ac:picMk id="5" creationId="{312E8E41-7D33-FF5C-5599-AE70A98A870A}"/>
          </ac:picMkLst>
        </pc:picChg>
        <pc:picChg chg="add mod">
          <ac:chgData name="Sahil Thorat" userId="bff90385f1a997eb" providerId="LiveId" clId="{06A05DA0-CBFC-417E-9F1E-092147344232}" dt="2023-11-26T20:34:03.158" v="119" actId="26606"/>
          <ac:picMkLst>
            <pc:docMk/>
            <pc:sldMk cId="3154914250" sldId="279"/>
            <ac:picMk id="6" creationId="{F3C3C3B6-E4AA-F384-4874-A4F7FF5FD836}"/>
          </ac:picMkLst>
        </pc:picChg>
      </pc:sldChg>
      <pc:sldChg chg="addSp delSp modSp add mod setBg">
        <pc:chgData name="Sahil Thorat" userId="bff90385f1a997eb" providerId="LiveId" clId="{06A05DA0-CBFC-417E-9F1E-092147344232}" dt="2023-11-26T20:35:15.008" v="121" actId="26606"/>
        <pc:sldMkLst>
          <pc:docMk/>
          <pc:sldMk cId="478592426" sldId="280"/>
        </pc:sldMkLst>
        <pc:spChg chg="mod">
          <ac:chgData name="Sahil Thorat" userId="bff90385f1a997eb" providerId="LiveId" clId="{06A05DA0-CBFC-417E-9F1E-092147344232}" dt="2023-11-26T20:35:15.008" v="121" actId="26606"/>
          <ac:spMkLst>
            <pc:docMk/>
            <pc:sldMk cId="478592426" sldId="280"/>
            <ac:spMk id="2" creationId="{3D37687E-7DAC-1937-E5F2-99E35ECEB5E9}"/>
          </ac:spMkLst>
        </pc:spChg>
        <pc:spChg chg="del">
          <ac:chgData name="Sahil Thorat" userId="bff90385f1a997eb" providerId="LiveId" clId="{06A05DA0-CBFC-417E-9F1E-092147344232}" dt="2023-11-26T20:31:22.651" v="51"/>
          <ac:spMkLst>
            <pc:docMk/>
            <pc:sldMk cId="478592426" sldId="280"/>
            <ac:spMk id="3" creationId="{3A513F52-3551-2263-BD80-36FE6BC3E023}"/>
          </ac:spMkLst>
        </pc:spChg>
        <pc:spChg chg="del">
          <ac:chgData name="Sahil Thorat" userId="bff90385f1a997eb" providerId="LiveId" clId="{06A05DA0-CBFC-417E-9F1E-092147344232}" dt="2023-11-26T20:31:30.911" v="52"/>
          <ac:spMkLst>
            <pc:docMk/>
            <pc:sldMk cId="478592426" sldId="280"/>
            <ac:spMk id="4" creationId="{8F50C8B6-9ED8-171F-4321-36BA5271CF70}"/>
          </ac:spMkLst>
        </pc:spChg>
        <pc:spChg chg="add del">
          <ac:chgData name="Sahil Thorat" userId="bff90385f1a997eb" providerId="LiveId" clId="{06A05DA0-CBFC-417E-9F1E-092147344232}" dt="2023-11-26T20:35:15.008" v="121" actId="26606"/>
          <ac:spMkLst>
            <pc:docMk/>
            <pc:sldMk cId="478592426" sldId="280"/>
            <ac:spMk id="11" creationId="{9DDC08E3-BC7B-468A-8ADA-3C0D6880681A}"/>
          </ac:spMkLst>
        </pc:spChg>
        <pc:spChg chg="add del">
          <ac:chgData name="Sahil Thorat" userId="bff90385f1a997eb" providerId="LiveId" clId="{06A05DA0-CBFC-417E-9F1E-092147344232}" dt="2023-11-26T20:35:15.008" v="121" actId="26606"/>
          <ac:spMkLst>
            <pc:docMk/>
            <pc:sldMk cId="478592426" sldId="280"/>
            <ac:spMk id="13" creationId="{7B174F74-15DB-45F3-BCE0-6428F35D3C47}"/>
          </ac:spMkLst>
        </pc:spChg>
        <pc:picChg chg="add mod">
          <ac:chgData name="Sahil Thorat" userId="bff90385f1a997eb" providerId="LiveId" clId="{06A05DA0-CBFC-417E-9F1E-092147344232}" dt="2023-11-26T20:35:15.008" v="121" actId="26606"/>
          <ac:picMkLst>
            <pc:docMk/>
            <pc:sldMk cId="478592426" sldId="280"/>
            <ac:picMk id="5" creationId="{764E4069-B8D8-B004-BA60-B62FA8ED7DE7}"/>
          </ac:picMkLst>
        </pc:picChg>
        <pc:picChg chg="add mod">
          <ac:chgData name="Sahil Thorat" userId="bff90385f1a997eb" providerId="LiveId" clId="{06A05DA0-CBFC-417E-9F1E-092147344232}" dt="2023-11-26T20:35:15.008" v="121" actId="26606"/>
          <ac:picMkLst>
            <pc:docMk/>
            <pc:sldMk cId="478592426" sldId="280"/>
            <ac:picMk id="6" creationId="{0275CC57-5D79-E0F8-5655-12AEAD229849}"/>
          </ac:picMkLst>
        </pc:picChg>
      </pc:sldChg>
      <pc:sldChg chg="addSp delSp modSp add mod">
        <pc:chgData name="Sahil Thorat" userId="bff90385f1a997eb" providerId="LiveId" clId="{06A05DA0-CBFC-417E-9F1E-092147344232}" dt="2023-11-26T20:33:14.006" v="118" actId="27636"/>
        <pc:sldMkLst>
          <pc:docMk/>
          <pc:sldMk cId="3888102089" sldId="281"/>
        </pc:sldMkLst>
        <pc:spChg chg="mod">
          <ac:chgData name="Sahil Thorat" userId="bff90385f1a997eb" providerId="LiveId" clId="{06A05DA0-CBFC-417E-9F1E-092147344232}" dt="2023-11-26T20:33:14.006" v="118" actId="27636"/>
          <ac:spMkLst>
            <pc:docMk/>
            <pc:sldMk cId="3888102089" sldId="281"/>
            <ac:spMk id="2" creationId="{3D37687E-7DAC-1937-E5F2-99E35ECEB5E9}"/>
          </ac:spMkLst>
        </pc:spChg>
        <pc:spChg chg="del">
          <ac:chgData name="Sahil Thorat" userId="bff90385f1a997eb" providerId="LiveId" clId="{06A05DA0-CBFC-417E-9F1E-092147344232}" dt="2023-11-26T20:31:00.897" v="49"/>
          <ac:spMkLst>
            <pc:docMk/>
            <pc:sldMk cId="3888102089" sldId="281"/>
            <ac:spMk id="3" creationId="{3A513F52-3551-2263-BD80-36FE6BC3E023}"/>
          </ac:spMkLst>
        </pc:spChg>
        <pc:spChg chg="del">
          <ac:chgData name="Sahil Thorat" userId="bff90385f1a997eb" providerId="LiveId" clId="{06A05DA0-CBFC-417E-9F1E-092147344232}" dt="2023-11-26T20:31:09.429" v="50"/>
          <ac:spMkLst>
            <pc:docMk/>
            <pc:sldMk cId="3888102089" sldId="281"/>
            <ac:spMk id="4" creationId="{8F50C8B6-9ED8-171F-4321-36BA5271CF70}"/>
          </ac:spMkLst>
        </pc:spChg>
        <pc:picChg chg="add mod">
          <ac:chgData name="Sahil Thorat" userId="bff90385f1a997eb" providerId="LiveId" clId="{06A05DA0-CBFC-417E-9F1E-092147344232}" dt="2023-11-26T20:31:00.897" v="49"/>
          <ac:picMkLst>
            <pc:docMk/>
            <pc:sldMk cId="3888102089" sldId="281"/>
            <ac:picMk id="5" creationId="{1A1B148E-C6CF-4334-9617-F5755E061FEE}"/>
          </ac:picMkLst>
        </pc:picChg>
        <pc:picChg chg="add mod">
          <ac:chgData name="Sahil Thorat" userId="bff90385f1a997eb" providerId="LiveId" clId="{06A05DA0-CBFC-417E-9F1E-092147344232}" dt="2023-11-26T20:31:09.429" v="50"/>
          <ac:picMkLst>
            <pc:docMk/>
            <pc:sldMk cId="3888102089" sldId="281"/>
            <ac:picMk id="6" creationId="{2E414E39-301B-B7C7-6E9E-91AC3F180D57}"/>
          </ac:picMkLst>
        </pc:picChg>
      </pc:sldChg>
      <pc:sldChg chg="addSp delSp modSp new mod">
        <pc:chgData name="Sahil Thorat" userId="bff90385f1a997eb" providerId="LiveId" clId="{06A05DA0-CBFC-417E-9F1E-092147344232}" dt="2023-11-26T20:44:56.281" v="184" actId="113"/>
        <pc:sldMkLst>
          <pc:docMk/>
          <pc:sldMk cId="1092357513" sldId="282"/>
        </pc:sldMkLst>
        <pc:spChg chg="mod">
          <ac:chgData name="Sahil Thorat" userId="bff90385f1a997eb" providerId="LiveId" clId="{06A05DA0-CBFC-417E-9F1E-092147344232}" dt="2023-11-26T20:44:56.281" v="184" actId="113"/>
          <ac:spMkLst>
            <pc:docMk/>
            <pc:sldMk cId="1092357513" sldId="282"/>
            <ac:spMk id="2" creationId="{4F018D55-FB2D-E4D1-1703-D945B3A5F6A2}"/>
          </ac:spMkLst>
        </pc:spChg>
        <pc:spChg chg="add del">
          <ac:chgData name="Sahil Thorat" userId="bff90385f1a997eb" providerId="LiveId" clId="{06A05DA0-CBFC-417E-9F1E-092147344232}" dt="2023-11-26T20:43:11.774" v="175"/>
          <ac:spMkLst>
            <pc:docMk/>
            <pc:sldMk cId="1092357513" sldId="282"/>
            <ac:spMk id="3" creationId="{88D4D3B2-3723-0CAC-1FC8-11770AF64C7B}"/>
          </ac:spMkLst>
        </pc:spChg>
        <pc:spChg chg="add del">
          <ac:chgData name="Sahil Thorat" userId="bff90385f1a997eb" providerId="LiveId" clId="{06A05DA0-CBFC-417E-9F1E-092147344232}" dt="2023-11-26T20:43:12.455" v="176"/>
          <ac:spMkLst>
            <pc:docMk/>
            <pc:sldMk cId="1092357513" sldId="282"/>
            <ac:spMk id="4" creationId="{371EABBF-AA64-CCB3-8F68-CD6316F2A0BC}"/>
          </ac:spMkLst>
        </pc:spChg>
        <pc:picChg chg="add mod">
          <ac:chgData name="Sahil Thorat" userId="bff90385f1a997eb" providerId="LiveId" clId="{06A05DA0-CBFC-417E-9F1E-092147344232}" dt="2023-11-26T20:43:11.774" v="175"/>
          <ac:picMkLst>
            <pc:docMk/>
            <pc:sldMk cId="1092357513" sldId="282"/>
            <ac:picMk id="5" creationId="{1D20671C-C6C1-CB9F-4E32-DC29250CC1AA}"/>
          </ac:picMkLst>
        </pc:picChg>
        <pc:picChg chg="add mod">
          <ac:chgData name="Sahil Thorat" userId="bff90385f1a997eb" providerId="LiveId" clId="{06A05DA0-CBFC-417E-9F1E-092147344232}" dt="2023-11-26T20:43:12.455" v="176"/>
          <ac:picMkLst>
            <pc:docMk/>
            <pc:sldMk cId="1092357513" sldId="282"/>
            <ac:picMk id="6" creationId="{52F159AE-9958-2FA0-00F9-6CA941F54492}"/>
          </ac:picMkLst>
        </pc:picChg>
      </pc:sldChg>
      <pc:sldChg chg="addSp modSp new mod setBg">
        <pc:chgData name="Sahil Thorat" userId="bff90385f1a997eb" providerId="LiveId" clId="{06A05DA0-CBFC-417E-9F1E-092147344232}" dt="2023-11-26T21:01:35.503" v="278" actId="26606"/>
        <pc:sldMkLst>
          <pc:docMk/>
          <pc:sldMk cId="4176844950" sldId="283"/>
        </pc:sldMkLst>
        <pc:spChg chg="add">
          <ac:chgData name="Sahil Thorat" userId="bff90385f1a997eb" providerId="LiveId" clId="{06A05DA0-CBFC-417E-9F1E-092147344232}" dt="2023-11-26T21:01:35.503" v="278" actId="26606"/>
          <ac:spMkLst>
            <pc:docMk/>
            <pc:sldMk cId="4176844950" sldId="283"/>
            <ac:spMk id="7" creationId="{E3919B18-DB7A-4FB7-894B-A547A1C1FAA5}"/>
          </ac:spMkLst>
        </pc:spChg>
        <pc:picChg chg="add mod">
          <ac:chgData name="Sahil Thorat" userId="bff90385f1a997eb" providerId="LiveId" clId="{06A05DA0-CBFC-417E-9F1E-092147344232}" dt="2023-11-26T21:01:35.503" v="278" actId="26606"/>
          <ac:picMkLst>
            <pc:docMk/>
            <pc:sldMk cId="4176844950" sldId="283"/>
            <ac:picMk id="2" creationId="{6668737C-6562-1AA3-56EF-20DC952F8F9A}"/>
          </ac:picMkLst>
        </pc:picChg>
      </pc:sldChg>
      <pc:sldChg chg="addSp delSp modSp new mod setBg">
        <pc:chgData name="Sahil Thorat" userId="bff90385f1a997eb" providerId="LiveId" clId="{06A05DA0-CBFC-417E-9F1E-092147344232}" dt="2023-11-26T21:07:49.644" v="324" actId="26606"/>
        <pc:sldMkLst>
          <pc:docMk/>
          <pc:sldMk cId="2660609763" sldId="284"/>
        </pc:sldMkLst>
        <pc:spChg chg="add del">
          <ac:chgData name="Sahil Thorat" userId="bff90385f1a997eb" providerId="LiveId" clId="{06A05DA0-CBFC-417E-9F1E-092147344232}" dt="2023-11-26T21:07:49.644" v="324" actId="26606"/>
          <ac:spMkLst>
            <pc:docMk/>
            <pc:sldMk cId="2660609763" sldId="284"/>
            <ac:spMk id="10" creationId="{417CDA24-35F8-4540-8C52-3096D6D94949}"/>
          </ac:spMkLst>
        </pc:spChg>
        <pc:spChg chg="add del">
          <ac:chgData name="Sahil Thorat" userId="bff90385f1a997eb" providerId="LiveId" clId="{06A05DA0-CBFC-417E-9F1E-092147344232}" dt="2023-11-26T21:07:49.644" v="324" actId="26606"/>
          <ac:spMkLst>
            <pc:docMk/>
            <pc:sldMk cId="2660609763" sldId="284"/>
            <ac:spMk id="12" creationId="{8658BFE0-4E65-4174-9C75-687C94E88273}"/>
          </ac:spMkLst>
        </pc:spChg>
        <pc:spChg chg="add del">
          <ac:chgData name="Sahil Thorat" userId="bff90385f1a997eb" providerId="LiveId" clId="{06A05DA0-CBFC-417E-9F1E-092147344232}" dt="2023-11-26T21:07:49.644" v="324" actId="26606"/>
          <ac:spMkLst>
            <pc:docMk/>
            <pc:sldMk cId="2660609763" sldId="284"/>
            <ac:spMk id="14" creationId="{FA75DFED-A0C1-4A83-BE1D-0271C1826EF6}"/>
          </ac:spMkLst>
        </pc:spChg>
        <pc:spChg chg="add del">
          <ac:chgData name="Sahil Thorat" userId="bff90385f1a997eb" providerId="LiveId" clId="{06A05DA0-CBFC-417E-9F1E-092147344232}" dt="2023-11-26T21:07:45.883" v="319" actId="26606"/>
          <ac:spMkLst>
            <pc:docMk/>
            <pc:sldMk cId="2660609763" sldId="284"/>
            <ac:spMk id="19" creationId="{417CDA24-35F8-4540-8C52-3096D6D94949}"/>
          </ac:spMkLst>
        </pc:spChg>
        <pc:spChg chg="add del">
          <ac:chgData name="Sahil Thorat" userId="bff90385f1a997eb" providerId="LiveId" clId="{06A05DA0-CBFC-417E-9F1E-092147344232}" dt="2023-11-26T21:07:45.883" v="319" actId="26606"/>
          <ac:spMkLst>
            <pc:docMk/>
            <pc:sldMk cId="2660609763" sldId="284"/>
            <ac:spMk id="21" creationId="{8658BFE0-4E65-4174-9C75-687C94E88273}"/>
          </ac:spMkLst>
        </pc:spChg>
        <pc:spChg chg="add del">
          <ac:chgData name="Sahil Thorat" userId="bff90385f1a997eb" providerId="LiveId" clId="{06A05DA0-CBFC-417E-9F1E-092147344232}" dt="2023-11-26T21:07:45.883" v="319" actId="26606"/>
          <ac:spMkLst>
            <pc:docMk/>
            <pc:sldMk cId="2660609763" sldId="284"/>
            <ac:spMk id="23" creationId="{FA75DFED-A0C1-4A83-BE1D-0271C1826EF6}"/>
          </ac:spMkLst>
        </pc:spChg>
        <pc:spChg chg="add del">
          <ac:chgData name="Sahil Thorat" userId="bff90385f1a997eb" providerId="LiveId" clId="{06A05DA0-CBFC-417E-9F1E-092147344232}" dt="2023-11-26T21:07:49.640" v="323" actId="26606"/>
          <ac:spMkLst>
            <pc:docMk/>
            <pc:sldMk cId="2660609763" sldId="284"/>
            <ac:spMk id="29" creationId="{E8DC6FCD-811B-436E-9FEE-FC957486CD7E}"/>
          </ac:spMkLst>
        </pc:spChg>
        <pc:picChg chg="add mod ord">
          <ac:chgData name="Sahil Thorat" userId="bff90385f1a997eb" providerId="LiveId" clId="{06A05DA0-CBFC-417E-9F1E-092147344232}" dt="2023-11-26T21:07:49.644" v="324" actId="26606"/>
          <ac:picMkLst>
            <pc:docMk/>
            <pc:sldMk cId="2660609763" sldId="284"/>
            <ac:picMk id="2" creationId="{E16E40FD-5548-77F3-7E43-BF717C9B134F}"/>
          </ac:picMkLst>
        </pc:picChg>
        <pc:picChg chg="add mod ord">
          <ac:chgData name="Sahil Thorat" userId="bff90385f1a997eb" providerId="LiveId" clId="{06A05DA0-CBFC-417E-9F1E-092147344232}" dt="2023-11-26T21:07:49.644" v="324" actId="26606"/>
          <ac:picMkLst>
            <pc:docMk/>
            <pc:sldMk cId="2660609763" sldId="284"/>
            <ac:picMk id="3" creationId="{BCDEEC40-9DA5-233C-7BD8-C52ED4C1D951}"/>
          </ac:picMkLst>
        </pc:picChg>
        <pc:picChg chg="add mod">
          <ac:chgData name="Sahil Thorat" userId="bff90385f1a997eb" providerId="LiveId" clId="{06A05DA0-CBFC-417E-9F1E-092147344232}" dt="2023-11-26T21:07:49.644" v="324" actId="26606"/>
          <ac:picMkLst>
            <pc:docMk/>
            <pc:sldMk cId="2660609763" sldId="284"/>
            <ac:picMk id="4" creationId="{F43AA17A-916A-0C3D-FD5E-408A2AC40E3A}"/>
          </ac:picMkLst>
        </pc:picChg>
        <pc:picChg chg="add mod ord">
          <ac:chgData name="Sahil Thorat" userId="bff90385f1a997eb" providerId="LiveId" clId="{06A05DA0-CBFC-417E-9F1E-092147344232}" dt="2023-11-26T21:07:49.644" v="324" actId="26606"/>
          <ac:picMkLst>
            <pc:docMk/>
            <pc:sldMk cId="2660609763" sldId="284"/>
            <ac:picMk id="5" creationId="{7DCAC77C-8C8D-C03C-DE4E-790BB3845247}"/>
          </ac:picMkLst>
        </pc:picChg>
        <pc:cxnChg chg="add del">
          <ac:chgData name="Sahil Thorat" userId="bff90385f1a997eb" providerId="LiveId" clId="{06A05DA0-CBFC-417E-9F1E-092147344232}" dt="2023-11-26T21:07:48.334" v="321" actId="26606"/>
          <ac:cxnSpMkLst>
            <pc:docMk/>
            <pc:sldMk cId="2660609763" sldId="284"/>
            <ac:cxnSpMk id="25" creationId="{91B6081D-D3E8-4209-B85B-EB1C655A6272}"/>
          </ac:cxnSpMkLst>
        </pc:cxnChg>
        <pc:cxnChg chg="add del">
          <ac:chgData name="Sahil Thorat" userId="bff90385f1a997eb" providerId="LiveId" clId="{06A05DA0-CBFC-417E-9F1E-092147344232}" dt="2023-11-26T21:07:48.334" v="321" actId="26606"/>
          <ac:cxnSpMkLst>
            <pc:docMk/>
            <pc:sldMk cId="2660609763" sldId="284"/>
            <ac:cxnSpMk id="26" creationId="{28CA55E4-1295-45C8-BA05-5A9E705B749A}"/>
          </ac:cxnSpMkLst>
        </pc:cxnChg>
        <pc:cxnChg chg="add del">
          <ac:chgData name="Sahil Thorat" userId="bff90385f1a997eb" providerId="LiveId" clId="{06A05DA0-CBFC-417E-9F1E-092147344232}" dt="2023-11-26T21:07:48.334" v="321" actId="26606"/>
          <ac:cxnSpMkLst>
            <pc:docMk/>
            <pc:sldMk cId="2660609763" sldId="284"/>
            <ac:cxnSpMk id="27" creationId="{08C5794E-A9A1-4A23-AF68-C79A7822334C}"/>
          </ac:cxnSpMkLst>
        </pc:cxnChg>
        <pc:cxnChg chg="add">
          <ac:chgData name="Sahil Thorat" userId="bff90385f1a997eb" providerId="LiveId" clId="{06A05DA0-CBFC-417E-9F1E-092147344232}" dt="2023-11-26T21:07:49.644" v="324" actId="26606"/>
          <ac:cxnSpMkLst>
            <pc:docMk/>
            <pc:sldMk cId="2660609763" sldId="284"/>
            <ac:cxnSpMk id="31" creationId="{91B6081D-D3E8-4209-B85B-EB1C655A6272}"/>
          </ac:cxnSpMkLst>
        </pc:cxnChg>
        <pc:cxnChg chg="add">
          <ac:chgData name="Sahil Thorat" userId="bff90385f1a997eb" providerId="LiveId" clId="{06A05DA0-CBFC-417E-9F1E-092147344232}" dt="2023-11-26T21:07:49.644" v="324" actId="26606"/>
          <ac:cxnSpMkLst>
            <pc:docMk/>
            <pc:sldMk cId="2660609763" sldId="284"/>
            <ac:cxnSpMk id="32" creationId="{28CA55E4-1295-45C8-BA05-5A9E705B749A}"/>
          </ac:cxnSpMkLst>
        </pc:cxnChg>
        <pc:cxnChg chg="add">
          <ac:chgData name="Sahil Thorat" userId="bff90385f1a997eb" providerId="LiveId" clId="{06A05DA0-CBFC-417E-9F1E-092147344232}" dt="2023-11-26T21:07:49.644" v="324" actId="26606"/>
          <ac:cxnSpMkLst>
            <pc:docMk/>
            <pc:sldMk cId="2660609763" sldId="284"/>
            <ac:cxnSpMk id="33" creationId="{08C5794E-A9A1-4A23-AF68-C79A7822334C}"/>
          </ac:cxnSpMkLst>
        </pc:cxn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32482-7A87-4D12-B186-8E510FD49CC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1B96E53-4D77-4268-879F-0E2B3AE218A5}">
      <dgm:prSet/>
      <dgm:spPr/>
      <dgm:t>
        <a:bodyPr/>
        <a:lstStyle/>
        <a:p>
          <a:r>
            <a:rPr lang="en-US" b="1" i="0"/>
            <a:t>Goal-Specific Predictions:</a:t>
          </a:r>
          <a:endParaRPr lang="en-US"/>
        </a:p>
      </dgm:t>
    </dgm:pt>
    <dgm:pt modelId="{F638A4FF-2303-44E0-9184-1E6EF0DEA6B7}" type="parTrans" cxnId="{086BA7EC-0EFF-44FE-B5C4-4CF0EB814D57}">
      <dgm:prSet/>
      <dgm:spPr/>
      <dgm:t>
        <a:bodyPr/>
        <a:lstStyle/>
        <a:p>
          <a:endParaRPr lang="en-US"/>
        </a:p>
      </dgm:t>
    </dgm:pt>
    <dgm:pt modelId="{0527C182-A5CF-4826-AF78-4740A3985572}" type="sibTrans" cxnId="{086BA7EC-0EFF-44FE-B5C4-4CF0EB814D57}">
      <dgm:prSet/>
      <dgm:spPr/>
      <dgm:t>
        <a:bodyPr/>
        <a:lstStyle/>
        <a:p>
          <a:endParaRPr lang="en-US"/>
        </a:p>
      </dgm:t>
    </dgm:pt>
    <dgm:pt modelId="{CD976F8E-B7B5-4FB1-A2EA-1C956E3FFA76}">
      <dgm:prSet/>
      <dgm:spPr/>
      <dgm:t>
        <a:bodyPr/>
        <a:lstStyle/>
        <a:p>
          <a:r>
            <a:rPr lang="en-US" b="0" i="0"/>
            <a:t>Forecast goals scored by each team in a match, offering granular insights into performance.</a:t>
          </a:r>
          <a:endParaRPr lang="en-US"/>
        </a:p>
      </dgm:t>
    </dgm:pt>
    <dgm:pt modelId="{0C9D2C4C-F2D8-4132-AA39-1376FF5615F6}" type="parTrans" cxnId="{DF0D1635-AAB9-4E86-AEC2-7DDDB09F9794}">
      <dgm:prSet/>
      <dgm:spPr/>
      <dgm:t>
        <a:bodyPr/>
        <a:lstStyle/>
        <a:p>
          <a:endParaRPr lang="en-US"/>
        </a:p>
      </dgm:t>
    </dgm:pt>
    <dgm:pt modelId="{88382FA2-CDB2-4CED-8107-5A4CFACF8FCA}" type="sibTrans" cxnId="{DF0D1635-AAB9-4E86-AEC2-7DDDB09F9794}">
      <dgm:prSet/>
      <dgm:spPr/>
      <dgm:t>
        <a:bodyPr/>
        <a:lstStyle/>
        <a:p>
          <a:endParaRPr lang="en-US"/>
        </a:p>
      </dgm:t>
    </dgm:pt>
    <dgm:pt modelId="{EAB28F8C-11D6-4E1D-809B-9152E0C9CEA1}">
      <dgm:prSet/>
      <dgm:spPr/>
      <dgm:t>
        <a:bodyPr/>
        <a:lstStyle/>
        <a:p>
          <a:r>
            <a:rPr lang="en-US" b="1" i="0"/>
            <a:t>Home Advantage Dynamics:</a:t>
          </a:r>
          <a:endParaRPr lang="en-US"/>
        </a:p>
      </dgm:t>
    </dgm:pt>
    <dgm:pt modelId="{BAEF9ACC-DDF4-45B3-A18C-C054817E219B}" type="parTrans" cxnId="{24D4F22E-1B3E-45AC-8424-92E0F408B3B8}">
      <dgm:prSet/>
      <dgm:spPr/>
      <dgm:t>
        <a:bodyPr/>
        <a:lstStyle/>
        <a:p>
          <a:endParaRPr lang="en-US"/>
        </a:p>
      </dgm:t>
    </dgm:pt>
    <dgm:pt modelId="{C44B3034-E513-4194-8153-BD126F00C2EA}" type="sibTrans" cxnId="{24D4F22E-1B3E-45AC-8424-92E0F408B3B8}">
      <dgm:prSet/>
      <dgm:spPr/>
      <dgm:t>
        <a:bodyPr/>
        <a:lstStyle/>
        <a:p>
          <a:endParaRPr lang="en-US"/>
        </a:p>
      </dgm:t>
    </dgm:pt>
    <dgm:pt modelId="{CF7D023C-536F-4DE5-8D90-CB22227053B8}">
      <dgm:prSet/>
      <dgm:spPr/>
      <dgm:t>
        <a:bodyPr/>
        <a:lstStyle/>
        <a:p>
          <a:r>
            <a:rPr lang="en-US" b="0" i="0"/>
            <a:t>Analyze home advantage trends over time, unraveling patterns and interactions against different opponents.</a:t>
          </a:r>
          <a:endParaRPr lang="en-US"/>
        </a:p>
      </dgm:t>
    </dgm:pt>
    <dgm:pt modelId="{9ABC6E50-9C0B-4380-9110-003756BD4640}" type="parTrans" cxnId="{716BA94D-2932-4608-A360-987CBDA00C77}">
      <dgm:prSet/>
      <dgm:spPr/>
      <dgm:t>
        <a:bodyPr/>
        <a:lstStyle/>
        <a:p>
          <a:endParaRPr lang="en-US"/>
        </a:p>
      </dgm:t>
    </dgm:pt>
    <dgm:pt modelId="{B678019E-E17D-4FC1-999E-D1D87A6AA5BD}" type="sibTrans" cxnId="{716BA94D-2932-4608-A360-987CBDA00C77}">
      <dgm:prSet/>
      <dgm:spPr/>
      <dgm:t>
        <a:bodyPr/>
        <a:lstStyle/>
        <a:p>
          <a:endParaRPr lang="en-US"/>
        </a:p>
      </dgm:t>
    </dgm:pt>
    <dgm:pt modelId="{7E7861F6-5CB4-4CC3-B138-1530F184B0AF}">
      <dgm:prSet/>
      <dgm:spPr/>
      <dgm:t>
        <a:bodyPr/>
        <a:lstStyle/>
        <a:p>
          <a:r>
            <a:rPr lang="en-US" b="1" i="0"/>
            <a:t>Win Probability Modeling:</a:t>
          </a:r>
          <a:endParaRPr lang="en-US"/>
        </a:p>
      </dgm:t>
    </dgm:pt>
    <dgm:pt modelId="{21FDF3BD-3FB3-49FD-BD80-23EE12A50D9B}" type="parTrans" cxnId="{B297F655-9325-48A5-8E23-7339627B6969}">
      <dgm:prSet/>
      <dgm:spPr/>
      <dgm:t>
        <a:bodyPr/>
        <a:lstStyle/>
        <a:p>
          <a:endParaRPr lang="en-US"/>
        </a:p>
      </dgm:t>
    </dgm:pt>
    <dgm:pt modelId="{33B8C2AC-8E10-4C7B-B846-6FF7886D9DD5}" type="sibTrans" cxnId="{B297F655-9325-48A5-8E23-7339627B6969}">
      <dgm:prSet/>
      <dgm:spPr/>
      <dgm:t>
        <a:bodyPr/>
        <a:lstStyle/>
        <a:p>
          <a:endParaRPr lang="en-US"/>
        </a:p>
      </dgm:t>
    </dgm:pt>
    <dgm:pt modelId="{F75DCF51-CEAB-4B25-82EE-E41D482D633C}">
      <dgm:prSet/>
      <dgm:spPr/>
      <dgm:t>
        <a:bodyPr/>
        <a:lstStyle/>
        <a:p>
          <a:r>
            <a:rPr lang="en-US" b="0" i="0"/>
            <a:t>Build a robust model predicting win probabilities throughout a match based on full-time score, half-time, and situational factors.</a:t>
          </a:r>
          <a:endParaRPr lang="en-US"/>
        </a:p>
      </dgm:t>
    </dgm:pt>
    <dgm:pt modelId="{71BE7E82-6004-48B2-9787-365F829073FD}" type="parTrans" cxnId="{10A1D91A-A8AE-4D19-B79F-CC836912DFBD}">
      <dgm:prSet/>
      <dgm:spPr/>
      <dgm:t>
        <a:bodyPr/>
        <a:lstStyle/>
        <a:p>
          <a:endParaRPr lang="en-US"/>
        </a:p>
      </dgm:t>
    </dgm:pt>
    <dgm:pt modelId="{19D853F6-0B32-45A2-AB3B-475A5060BB49}" type="sibTrans" cxnId="{10A1D91A-A8AE-4D19-B79F-CC836912DFBD}">
      <dgm:prSet/>
      <dgm:spPr/>
      <dgm:t>
        <a:bodyPr/>
        <a:lstStyle/>
        <a:p>
          <a:endParaRPr lang="en-US"/>
        </a:p>
      </dgm:t>
    </dgm:pt>
    <dgm:pt modelId="{2B22DD75-F0EC-4A76-9B96-73697B5D3D85}">
      <dgm:prSet/>
      <dgm:spPr/>
      <dgm:t>
        <a:bodyPr/>
        <a:lstStyle/>
        <a:p>
          <a:r>
            <a:rPr lang="en-US" b="1" i="0"/>
            <a:t>Game States Analysis:</a:t>
          </a:r>
          <a:endParaRPr lang="en-US"/>
        </a:p>
      </dgm:t>
    </dgm:pt>
    <dgm:pt modelId="{C7E57731-4505-4AE4-9A40-C9B3D3FF5C44}" type="parTrans" cxnId="{E7B1A7D4-B739-4968-9A4A-74B025FF4FB1}">
      <dgm:prSet/>
      <dgm:spPr/>
      <dgm:t>
        <a:bodyPr/>
        <a:lstStyle/>
        <a:p>
          <a:endParaRPr lang="en-US"/>
        </a:p>
      </dgm:t>
    </dgm:pt>
    <dgm:pt modelId="{7B033833-A542-497F-A08E-2B84833E6BF7}" type="sibTrans" cxnId="{E7B1A7D4-B739-4968-9A4A-74B025FF4FB1}">
      <dgm:prSet/>
      <dgm:spPr/>
      <dgm:t>
        <a:bodyPr/>
        <a:lstStyle/>
        <a:p>
          <a:endParaRPr lang="en-US"/>
        </a:p>
      </dgm:t>
    </dgm:pt>
    <dgm:pt modelId="{DE0C65A9-2C1C-4095-9EED-50654A8C4542}">
      <dgm:prSet/>
      <dgm:spPr/>
      <dgm:t>
        <a:bodyPr/>
        <a:lstStyle/>
        <a:p>
          <a:r>
            <a:rPr lang="en-US" b="0" i="0"/>
            <a:t>Examine how specific game states, such as score lines and red cards, influence the likelihood of a win, draw, or loss at different stages of a match.</a:t>
          </a:r>
          <a:endParaRPr lang="en-US"/>
        </a:p>
      </dgm:t>
    </dgm:pt>
    <dgm:pt modelId="{C922EC7F-A201-4E97-8B62-B280D2389C9D}" type="parTrans" cxnId="{84A7DAF9-5C06-4C24-952D-8388580DCB5E}">
      <dgm:prSet/>
      <dgm:spPr/>
      <dgm:t>
        <a:bodyPr/>
        <a:lstStyle/>
        <a:p>
          <a:endParaRPr lang="en-US"/>
        </a:p>
      </dgm:t>
    </dgm:pt>
    <dgm:pt modelId="{8B10F88D-CD79-4570-A5EF-8BFC42080D8C}" type="sibTrans" cxnId="{84A7DAF9-5C06-4C24-952D-8388580DCB5E}">
      <dgm:prSet/>
      <dgm:spPr/>
      <dgm:t>
        <a:bodyPr/>
        <a:lstStyle/>
        <a:p>
          <a:endParaRPr lang="en-US"/>
        </a:p>
      </dgm:t>
    </dgm:pt>
    <dgm:pt modelId="{2063B9F7-BAF8-4B0C-97F7-E94DCFC25038}">
      <dgm:prSet/>
      <dgm:spPr/>
      <dgm:t>
        <a:bodyPr/>
        <a:lstStyle/>
        <a:p>
          <a:r>
            <a:rPr lang="en-US" b="1" i="0"/>
            <a:t>Attendance Impact:</a:t>
          </a:r>
          <a:endParaRPr lang="en-US"/>
        </a:p>
      </dgm:t>
    </dgm:pt>
    <dgm:pt modelId="{92545E4C-72EF-47A8-87B1-34AC7E4B6FFC}" type="parTrans" cxnId="{3223A18E-5688-4E86-8E63-367E99C1FAEA}">
      <dgm:prSet/>
      <dgm:spPr/>
      <dgm:t>
        <a:bodyPr/>
        <a:lstStyle/>
        <a:p>
          <a:endParaRPr lang="en-US"/>
        </a:p>
      </dgm:t>
    </dgm:pt>
    <dgm:pt modelId="{BC0067C8-C647-48FD-890C-69BEB11940B7}" type="sibTrans" cxnId="{3223A18E-5688-4E86-8E63-367E99C1FAEA}">
      <dgm:prSet/>
      <dgm:spPr/>
      <dgm:t>
        <a:bodyPr/>
        <a:lstStyle/>
        <a:p>
          <a:endParaRPr lang="en-US"/>
        </a:p>
      </dgm:t>
    </dgm:pt>
    <dgm:pt modelId="{71714033-E972-4A57-B17F-94B194A1528B}">
      <dgm:prSet/>
      <dgm:spPr/>
      <dgm:t>
        <a:bodyPr/>
        <a:lstStyle/>
        <a:p>
          <a:r>
            <a:rPr lang="en-US" b="0" i="0"/>
            <a:t>Investigate the correlation between attendance and away team results, uncovering the influence of crowd support.</a:t>
          </a:r>
          <a:endParaRPr lang="en-US"/>
        </a:p>
      </dgm:t>
    </dgm:pt>
    <dgm:pt modelId="{3C8D5779-80E4-4B04-98B9-FF6664696558}" type="parTrans" cxnId="{AAEA04B8-DD9B-4C6A-BF9D-C37B3187FD19}">
      <dgm:prSet/>
      <dgm:spPr/>
      <dgm:t>
        <a:bodyPr/>
        <a:lstStyle/>
        <a:p>
          <a:endParaRPr lang="en-US"/>
        </a:p>
      </dgm:t>
    </dgm:pt>
    <dgm:pt modelId="{D5F2306A-BD0B-4799-A25F-ACDF00FA0A37}" type="sibTrans" cxnId="{AAEA04B8-DD9B-4C6A-BF9D-C37B3187FD19}">
      <dgm:prSet/>
      <dgm:spPr/>
      <dgm:t>
        <a:bodyPr/>
        <a:lstStyle/>
        <a:p>
          <a:endParaRPr lang="en-US"/>
        </a:p>
      </dgm:t>
    </dgm:pt>
    <dgm:pt modelId="{2CEE21D9-8982-4679-9572-9470067F13FE}">
      <dgm:prSet/>
      <dgm:spPr/>
      <dgm:t>
        <a:bodyPr/>
        <a:lstStyle/>
        <a:p>
          <a:r>
            <a:rPr lang="en-US" b="1" i="0"/>
            <a:t>Goal Scoring Dynamics:</a:t>
          </a:r>
          <a:endParaRPr lang="en-US"/>
        </a:p>
      </dgm:t>
    </dgm:pt>
    <dgm:pt modelId="{A7E1A200-D43C-43C7-B375-B3D1100B2E01}" type="parTrans" cxnId="{D726F8CC-F82E-4F89-A943-65A62B244DCD}">
      <dgm:prSet/>
      <dgm:spPr/>
      <dgm:t>
        <a:bodyPr/>
        <a:lstStyle/>
        <a:p>
          <a:endParaRPr lang="en-US"/>
        </a:p>
      </dgm:t>
    </dgm:pt>
    <dgm:pt modelId="{71739D95-9EA9-4E9F-B586-BB2799A8D7D4}" type="sibTrans" cxnId="{D726F8CC-F82E-4F89-A943-65A62B244DCD}">
      <dgm:prSet/>
      <dgm:spPr/>
      <dgm:t>
        <a:bodyPr/>
        <a:lstStyle/>
        <a:p>
          <a:endParaRPr lang="en-US"/>
        </a:p>
      </dgm:t>
    </dgm:pt>
    <dgm:pt modelId="{0F4F4768-1AF8-41DC-8D75-E70AE6CCD654}">
      <dgm:prSet/>
      <dgm:spPr/>
      <dgm:t>
        <a:bodyPr/>
        <a:lstStyle/>
        <a:p>
          <a:r>
            <a:rPr lang="en-US" b="0" i="0"/>
            <a:t>Assess the effectiveness of solo vs. assisted goals, understanding the impact of individual efforts versus team collaboration.</a:t>
          </a:r>
          <a:endParaRPr lang="en-US"/>
        </a:p>
      </dgm:t>
    </dgm:pt>
    <dgm:pt modelId="{B34B6E55-423E-4273-B274-592C16620479}" type="parTrans" cxnId="{D9526C64-F1CE-428F-9811-DE44D60BC0C7}">
      <dgm:prSet/>
      <dgm:spPr/>
      <dgm:t>
        <a:bodyPr/>
        <a:lstStyle/>
        <a:p>
          <a:endParaRPr lang="en-US"/>
        </a:p>
      </dgm:t>
    </dgm:pt>
    <dgm:pt modelId="{A86D3062-52AD-4775-B4F3-1DD9BC062F18}" type="sibTrans" cxnId="{D9526C64-F1CE-428F-9811-DE44D60BC0C7}">
      <dgm:prSet/>
      <dgm:spPr/>
      <dgm:t>
        <a:bodyPr/>
        <a:lstStyle/>
        <a:p>
          <a:endParaRPr lang="en-US"/>
        </a:p>
      </dgm:t>
    </dgm:pt>
    <dgm:pt modelId="{A8FB619F-1CD9-455B-944F-DA89E47E1ABE}">
      <dgm:prSet/>
      <dgm:spPr/>
      <dgm:t>
        <a:bodyPr/>
        <a:lstStyle/>
        <a:p>
          <a:r>
            <a:rPr lang="en-US" b="1" i="0"/>
            <a:t>Betting System Evaluation:</a:t>
          </a:r>
          <a:endParaRPr lang="en-US"/>
        </a:p>
      </dgm:t>
    </dgm:pt>
    <dgm:pt modelId="{75243F37-04AC-44B9-AA7C-35BBFF2B4284}" type="parTrans" cxnId="{8F5C71A0-DFBF-4613-BA74-D48C627102CF}">
      <dgm:prSet/>
      <dgm:spPr/>
      <dgm:t>
        <a:bodyPr/>
        <a:lstStyle/>
        <a:p>
          <a:endParaRPr lang="en-US"/>
        </a:p>
      </dgm:t>
    </dgm:pt>
    <dgm:pt modelId="{3DFC1779-9190-4C97-9FA5-81A3B8CEAA45}" type="sibTrans" cxnId="{8F5C71A0-DFBF-4613-BA74-D48C627102CF}">
      <dgm:prSet/>
      <dgm:spPr/>
      <dgm:t>
        <a:bodyPr/>
        <a:lstStyle/>
        <a:p>
          <a:endParaRPr lang="en-US"/>
        </a:p>
      </dgm:t>
    </dgm:pt>
    <dgm:pt modelId="{6466AF0C-F90B-4AC1-82C8-1D37D414CAA5}">
      <dgm:prSet/>
      <dgm:spPr/>
      <dgm:t>
        <a:bodyPr/>
        <a:lstStyle/>
        <a:p>
          <a:r>
            <a:rPr lang="en-US" b="0" i="0"/>
            <a:t>Compare various betting systems to identify strategies that yield consistent and reliable results.</a:t>
          </a:r>
          <a:endParaRPr lang="en-US"/>
        </a:p>
      </dgm:t>
    </dgm:pt>
    <dgm:pt modelId="{2832D933-15F0-4B44-B800-E01BA55F0002}" type="parTrans" cxnId="{61CD4EF9-79DE-4471-A802-2DD267C5C596}">
      <dgm:prSet/>
      <dgm:spPr/>
      <dgm:t>
        <a:bodyPr/>
        <a:lstStyle/>
        <a:p>
          <a:endParaRPr lang="en-US"/>
        </a:p>
      </dgm:t>
    </dgm:pt>
    <dgm:pt modelId="{FC72B9B4-FC7F-4B56-A80B-41B6FB9A58B0}" type="sibTrans" cxnId="{61CD4EF9-79DE-4471-A802-2DD267C5C596}">
      <dgm:prSet/>
      <dgm:spPr/>
      <dgm:t>
        <a:bodyPr/>
        <a:lstStyle/>
        <a:p>
          <a:endParaRPr lang="en-US"/>
        </a:p>
      </dgm:t>
    </dgm:pt>
    <dgm:pt modelId="{928A2AB8-FFDF-B845-8611-D27C0DD6C691}" type="pres">
      <dgm:prSet presAssocID="{EB832482-7A87-4D12-B186-8E510FD49CC4}" presName="linear" presStyleCnt="0">
        <dgm:presLayoutVars>
          <dgm:dir/>
          <dgm:animLvl val="lvl"/>
          <dgm:resizeHandles val="exact"/>
        </dgm:presLayoutVars>
      </dgm:prSet>
      <dgm:spPr/>
    </dgm:pt>
    <dgm:pt modelId="{3084F8D9-8933-0D4F-B13F-FC94078D3084}" type="pres">
      <dgm:prSet presAssocID="{C1B96E53-4D77-4268-879F-0E2B3AE218A5}" presName="parentLin" presStyleCnt="0"/>
      <dgm:spPr/>
    </dgm:pt>
    <dgm:pt modelId="{C7ECB25C-9D59-324D-A71E-B37B87C52EF2}" type="pres">
      <dgm:prSet presAssocID="{C1B96E53-4D77-4268-879F-0E2B3AE218A5}" presName="parentLeftMargin" presStyleLbl="node1" presStyleIdx="0" presStyleCnt="7"/>
      <dgm:spPr/>
    </dgm:pt>
    <dgm:pt modelId="{13F4472F-7872-FC49-AA0C-02993919255E}" type="pres">
      <dgm:prSet presAssocID="{C1B96E53-4D77-4268-879F-0E2B3AE218A5}" presName="parentText" presStyleLbl="node1" presStyleIdx="0" presStyleCnt="7">
        <dgm:presLayoutVars>
          <dgm:chMax val="0"/>
          <dgm:bulletEnabled val="1"/>
        </dgm:presLayoutVars>
      </dgm:prSet>
      <dgm:spPr/>
    </dgm:pt>
    <dgm:pt modelId="{70869E01-8F8E-EA42-B764-F71D443D621D}" type="pres">
      <dgm:prSet presAssocID="{C1B96E53-4D77-4268-879F-0E2B3AE218A5}" presName="negativeSpace" presStyleCnt="0"/>
      <dgm:spPr/>
    </dgm:pt>
    <dgm:pt modelId="{59E55289-601B-DE4B-9B82-0DD95C6AB1E7}" type="pres">
      <dgm:prSet presAssocID="{C1B96E53-4D77-4268-879F-0E2B3AE218A5}" presName="childText" presStyleLbl="conFgAcc1" presStyleIdx="0" presStyleCnt="7">
        <dgm:presLayoutVars>
          <dgm:bulletEnabled val="1"/>
        </dgm:presLayoutVars>
      </dgm:prSet>
      <dgm:spPr/>
    </dgm:pt>
    <dgm:pt modelId="{52722308-EFEC-7F40-99D3-208FB1D9571B}" type="pres">
      <dgm:prSet presAssocID="{0527C182-A5CF-4826-AF78-4740A3985572}" presName="spaceBetweenRectangles" presStyleCnt="0"/>
      <dgm:spPr/>
    </dgm:pt>
    <dgm:pt modelId="{6F8C95D9-7270-B341-9726-F420A829936E}" type="pres">
      <dgm:prSet presAssocID="{EAB28F8C-11D6-4E1D-809B-9152E0C9CEA1}" presName="parentLin" presStyleCnt="0"/>
      <dgm:spPr/>
    </dgm:pt>
    <dgm:pt modelId="{E85EC85F-23EC-6045-B685-7E8EF66ECC36}" type="pres">
      <dgm:prSet presAssocID="{EAB28F8C-11D6-4E1D-809B-9152E0C9CEA1}" presName="parentLeftMargin" presStyleLbl="node1" presStyleIdx="0" presStyleCnt="7"/>
      <dgm:spPr/>
    </dgm:pt>
    <dgm:pt modelId="{99851E95-DD4C-CD44-8089-AE1BEFD51DEB}" type="pres">
      <dgm:prSet presAssocID="{EAB28F8C-11D6-4E1D-809B-9152E0C9CEA1}" presName="parentText" presStyleLbl="node1" presStyleIdx="1" presStyleCnt="7">
        <dgm:presLayoutVars>
          <dgm:chMax val="0"/>
          <dgm:bulletEnabled val="1"/>
        </dgm:presLayoutVars>
      </dgm:prSet>
      <dgm:spPr/>
    </dgm:pt>
    <dgm:pt modelId="{3008E0C3-11B8-3A4F-917D-EF20B43E627D}" type="pres">
      <dgm:prSet presAssocID="{EAB28F8C-11D6-4E1D-809B-9152E0C9CEA1}" presName="negativeSpace" presStyleCnt="0"/>
      <dgm:spPr/>
    </dgm:pt>
    <dgm:pt modelId="{CB2F3820-29F5-1043-994A-66905D9C35AB}" type="pres">
      <dgm:prSet presAssocID="{EAB28F8C-11D6-4E1D-809B-9152E0C9CEA1}" presName="childText" presStyleLbl="conFgAcc1" presStyleIdx="1" presStyleCnt="7">
        <dgm:presLayoutVars>
          <dgm:bulletEnabled val="1"/>
        </dgm:presLayoutVars>
      </dgm:prSet>
      <dgm:spPr/>
    </dgm:pt>
    <dgm:pt modelId="{2AF41AFA-659D-3E4F-BE87-F1EE93D0E89C}" type="pres">
      <dgm:prSet presAssocID="{C44B3034-E513-4194-8153-BD126F00C2EA}" presName="spaceBetweenRectangles" presStyleCnt="0"/>
      <dgm:spPr/>
    </dgm:pt>
    <dgm:pt modelId="{7B71C4B5-C028-2B4D-88CD-5250ADF0BCF7}" type="pres">
      <dgm:prSet presAssocID="{7E7861F6-5CB4-4CC3-B138-1530F184B0AF}" presName="parentLin" presStyleCnt="0"/>
      <dgm:spPr/>
    </dgm:pt>
    <dgm:pt modelId="{0CCD6DD0-A25C-2045-B971-FDEAD28A0CE5}" type="pres">
      <dgm:prSet presAssocID="{7E7861F6-5CB4-4CC3-B138-1530F184B0AF}" presName="parentLeftMargin" presStyleLbl="node1" presStyleIdx="1" presStyleCnt="7"/>
      <dgm:spPr/>
    </dgm:pt>
    <dgm:pt modelId="{6D2AECE4-FBF7-5849-9447-703D85322EF9}" type="pres">
      <dgm:prSet presAssocID="{7E7861F6-5CB4-4CC3-B138-1530F184B0AF}" presName="parentText" presStyleLbl="node1" presStyleIdx="2" presStyleCnt="7">
        <dgm:presLayoutVars>
          <dgm:chMax val="0"/>
          <dgm:bulletEnabled val="1"/>
        </dgm:presLayoutVars>
      </dgm:prSet>
      <dgm:spPr/>
    </dgm:pt>
    <dgm:pt modelId="{84D7D6DB-B19E-6F4A-9683-667CF3F69942}" type="pres">
      <dgm:prSet presAssocID="{7E7861F6-5CB4-4CC3-B138-1530F184B0AF}" presName="negativeSpace" presStyleCnt="0"/>
      <dgm:spPr/>
    </dgm:pt>
    <dgm:pt modelId="{68C95790-8CDB-F942-BB88-820AE835EC1D}" type="pres">
      <dgm:prSet presAssocID="{7E7861F6-5CB4-4CC3-B138-1530F184B0AF}" presName="childText" presStyleLbl="conFgAcc1" presStyleIdx="2" presStyleCnt="7">
        <dgm:presLayoutVars>
          <dgm:bulletEnabled val="1"/>
        </dgm:presLayoutVars>
      </dgm:prSet>
      <dgm:spPr/>
    </dgm:pt>
    <dgm:pt modelId="{848A6A56-5DBD-C54A-A323-FC5BB1FAA457}" type="pres">
      <dgm:prSet presAssocID="{33B8C2AC-8E10-4C7B-B846-6FF7886D9DD5}" presName="spaceBetweenRectangles" presStyleCnt="0"/>
      <dgm:spPr/>
    </dgm:pt>
    <dgm:pt modelId="{D6E7A496-C3D4-624D-B4DE-0A088F75A19A}" type="pres">
      <dgm:prSet presAssocID="{2B22DD75-F0EC-4A76-9B96-73697B5D3D85}" presName="parentLin" presStyleCnt="0"/>
      <dgm:spPr/>
    </dgm:pt>
    <dgm:pt modelId="{A210E01B-1103-CA46-B0E1-F12CA1BD6CC3}" type="pres">
      <dgm:prSet presAssocID="{2B22DD75-F0EC-4A76-9B96-73697B5D3D85}" presName="parentLeftMargin" presStyleLbl="node1" presStyleIdx="2" presStyleCnt="7"/>
      <dgm:spPr/>
    </dgm:pt>
    <dgm:pt modelId="{D9A319F2-9D9B-E94D-A75C-B171345ADCA9}" type="pres">
      <dgm:prSet presAssocID="{2B22DD75-F0EC-4A76-9B96-73697B5D3D85}" presName="parentText" presStyleLbl="node1" presStyleIdx="3" presStyleCnt="7">
        <dgm:presLayoutVars>
          <dgm:chMax val="0"/>
          <dgm:bulletEnabled val="1"/>
        </dgm:presLayoutVars>
      </dgm:prSet>
      <dgm:spPr/>
    </dgm:pt>
    <dgm:pt modelId="{A0C805E9-7F69-3748-BAA1-09C62F046373}" type="pres">
      <dgm:prSet presAssocID="{2B22DD75-F0EC-4A76-9B96-73697B5D3D85}" presName="negativeSpace" presStyleCnt="0"/>
      <dgm:spPr/>
    </dgm:pt>
    <dgm:pt modelId="{A935F692-1D3A-314B-80E9-156BAF5C2D3E}" type="pres">
      <dgm:prSet presAssocID="{2B22DD75-F0EC-4A76-9B96-73697B5D3D85}" presName="childText" presStyleLbl="conFgAcc1" presStyleIdx="3" presStyleCnt="7">
        <dgm:presLayoutVars>
          <dgm:bulletEnabled val="1"/>
        </dgm:presLayoutVars>
      </dgm:prSet>
      <dgm:spPr/>
    </dgm:pt>
    <dgm:pt modelId="{ACC80751-FB8A-1140-8A7C-9D0C66226C53}" type="pres">
      <dgm:prSet presAssocID="{7B033833-A542-497F-A08E-2B84833E6BF7}" presName="spaceBetweenRectangles" presStyleCnt="0"/>
      <dgm:spPr/>
    </dgm:pt>
    <dgm:pt modelId="{B95FD52C-EF51-5F4B-80C5-8E3EAD3A13FA}" type="pres">
      <dgm:prSet presAssocID="{2063B9F7-BAF8-4B0C-97F7-E94DCFC25038}" presName="parentLin" presStyleCnt="0"/>
      <dgm:spPr/>
    </dgm:pt>
    <dgm:pt modelId="{3705F5AC-C113-6B4F-AA5F-D41797F80B14}" type="pres">
      <dgm:prSet presAssocID="{2063B9F7-BAF8-4B0C-97F7-E94DCFC25038}" presName="parentLeftMargin" presStyleLbl="node1" presStyleIdx="3" presStyleCnt="7"/>
      <dgm:spPr/>
    </dgm:pt>
    <dgm:pt modelId="{8E48C711-E594-B045-BEFA-7BBA43E01DCF}" type="pres">
      <dgm:prSet presAssocID="{2063B9F7-BAF8-4B0C-97F7-E94DCFC25038}" presName="parentText" presStyleLbl="node1" presStyleIdx="4" presStyleCnt="7">
        <dgm:presLayoutVars>
          <dgm:chMax val="0"/>
          <dgm:bulletEnabled val="1"/>
        </dgm:presLayoutVars>
      </dgm:prSet>
      <dgm:spPr/>
    </dgm:pt>
    <dgm:pt modelId="{D534E9DB-25D2-BD47-BFDB-76D5F2FD5EE4}" type="pres">
      <dgm:prSet presAssocID="{2063B9F7-BAF8-4B0C-97F7-E94DCFC25038}" presName="negativeSpace" presStyleCnt="0"/>
      <dgm:spPr/>
    </dgm:pt>
    <dgm:pt modelId="{236ABCA6-4CE4-A84E-9FAD-89A36CA4EAEF}" type="pres">
      <dgm:prSet presAssocID="{2063B9F7-BAF8-4B0C-97F7-E94DCFC25038}" presName="childText" presStyleLbl="conFgAcc1" presStyleIdx="4" presStyleCnt="7">
        <dgm:presLayoutVars>
          <dgm:bulletEnabled val="1"/>
        </dgm:presLayoutVars>
      </dgm:prSet>
      <dgm:spPr/>
    </dgm:pt>
    <dgm:pt modelId="{B153BB66-F7FE-A049-B860-BC317DCBD10B}" type="pres">
      <dgm:prSet presAssocID="{BC0067C8-C647-48FD-890C-69BEB11940B7}" presName="spaceBetweenRectangles" presStyleCnt="0"/>
      <dgm:spPr/>
    </dgm:pt>
    <dgm:pt modelId="{FF360AC3-6013-0542-B539-4698CD221749}" type="pres">
      <dgm:prSet presAssocID="{2CEE21D9-8982-4679-9572-9470067F13FE}" presName="parentLin" presStyleCnt="0"/>
      <dgm:spPr/>
    </dgm:pt>
    <dgm:pt modelId="{5DDA043D-2295-DF42-B94D-415C22713B5D}" type="pres">
      <dgm:prSet presAssocID="{2CEE21D9-8982-4679-9572-9470067F13FE}" presName="parentLeftMargin" presStyleLbl="node1" presStyleIdx="4" presStyleCnt="7"/>
      <dgm:spPr/>
    </dgm:pt>
    <dgm:pt modelId="{1702918C-D65E-104D-B156-09AAA25D2AAA}" type="pres">
      <dgm:prSet presAssocID="{2CEE21D9-8982-4679-9572-9470067F13FE}" presName="parentText" presStyleLbl="node1" presStyleIdx="5" presStyleCnt="7">
        <dgm:presLayoutVars>
          <dgm:chMax val="0"/>
          <dgm:bulletEnabled val="1"/>
        </dgm:presLayoutVars>
      </dgm:prSet>
      <dgm:spPr/>
    </dgm:pt>
    <dgm:pt modelId="{2BBF82EB-8710-AD4D-AF7A-DFFC991162B9}" type="pres">
      <dgm:prSet presAssocID="{2CEE21D9-8982-4679-9572-9470067F13FE}" presName="negativeSpace" presStyleCnt="0"/>
      <dgm:spPr/>
    </dgm:pt>
    <dgm:pt modelId="{315C799B-5C11-B940-8410-B870CC46FE5A}" type="pres">
      <dgm:prSet presAssocID="{2CEE21D9-8982-4679-9572-9470067F13FE}" presName="childText" presStyleLbl="conFgAcc1" presStyleIdx="5" presStyleCnt="7">
        <dgm:presLayoutVars>
          <dgm:bulletEnabled val="1"/>
        </dgm:presLayoutVars>
      </dgm:prSet>
      <dgm:spPr/>
    </dgm:pt>
    <dgm:pt modelId="{BFCEE884-C72D-A54C-BD7F-B82FCB5EC632}" type="pres">
      <dgm:prSet presAssocID="{71739D95-9EA9-4E9F-B586-BB2799A8D7D4}" presName="spaceBetweenRectangles" presStyleCnt="0"/>
      <dgm:spPr/>
    </dgm:pt>
    <dgm:pt modelId="{F5B9DADB-CDA4-2242-B041-260DE489E9EC}" type="pres">
      <dgm:prSet presAssocID="{A8FB619F-1CD9-455B-944F-DA89E47E1ABE}" presName="parentLin" presStyleCnt="0"/>
      <dgm:spPr/>
    </dgm:pt>
    <dgm:pt modelId="{EB1C5A01-6E6E-DE40-84A2-04E436CC697B}" type="pres">
      <dgm:prSet presAssocID="{A8FB619F-1CD9-455B-944F-DA89E47E1ABE}" presName="parentLeftMargin" presStyleLbl="node1" presStyleIdx="5" presStyleCnt="7"/>
      <dgm:spPr/>
    </dgm:pt>
    <dgm:pt modelId="{0B679E1C-3B63-E543-A7D2-47B45028FB92}" type="pres">
      <dgm:prSet presAssocID="{A8FB619F-1CD9-455B-944F-DA89E47E1ABE}" presName="parentText" presStyleLbl="node1" presStyleIdx="6" presStyleCnt="7">
        <dgm:presLayoutVars>
          <dgm:chMax val="0"/>
          <dgm:bulletEnabled val="1"/>
        </dgm:presLayoutVars>
      </dgm:prSet>
      <dgm:spPr/>
    </dgm:pt>
    <dgm:pt modelId="{4A8E9C4F-3559-7841-A976-F8A56E8297BA}" type="pres">
      <dgm:prSet presAssocID="{A8FB619F-1CD9-455B-944F-DA89E47E1ABE}" presName="negativeSpace" presStyleCnt="0"/>
      <dgm:spPr/>
    </dgm:pt>
    <dgm:pt modelId="{5C0A6AC1-46EC-BC44-9059-C9896F7772C9}" type="pres">
      <dgm:prSet presAssocID="{A8FB619F-1CD9-455B-944F-DA89E47E1ABE}" presName="childText" presStyleLbl="conFgAcc1" presStyleIdx="6" presStyleCnt="7">
        <dgm:presLayoutVars>
          <dgm:bulletEnabled val="1"/>
        </dgm:presLayoutVars>
      </dgm:prSet>
      <dgm:spPr/>
    </dgm:pt>
  </dgm:ptLst>
  <dgm:cxnLst>
    <dgm:cxn modelId="{C8D6D105-EF7C-FB4A-A737-235B8FBE3DDC}" type="presOf" srcId="{EAB28F8C-11D6-4E1D-809B-9152E0C9CEA1}" destId="{99851E95-DD4C-CD44-8089-AE1BEFD51DEB}" srcOrd="1" destOrd="0" presId="urn:microsoft.com/office/officeart/2005/8/layout/list1"/>
    <dgm:cxn modelId="{9575DB05-3FB3-E945-93D9-C7FDE6D3743F}" type="presOf" srcId="{7E7861F6-5CB4-4CC3-B138-1530F184B0AF}" destId="{6D2AECE4-FBF7-5849-9447-703D85322EF9}" srcOrd="1" destOrd="0" presId="urn:microsoft.com/office/officeart/2005/8/layout/list1"/>
    <dgm:cxn modelId="{EDF7E706-E5B6-7046-8B2C-BD715A5CA55E}" type="presOf" srcId="{2063B9F7-BAF8-4B0C-97F7-E94DCFC25038}" destId="{8E48C711-E594-B045-BEFA-7BBA43E01DCF}" srcOrd="1" destOrd="0" presId="urn:microsoft.com/office/officeart/2005/8/layout/list1"/>
    <dgm:cxn modelId="{889CD80E-8B8C-5243-82BF-D15A0600650E}" type="presOf" srcId="{A8FB619F-1CD9-455B-944F-DA89E47E1ABE}" destId="{0B679E1C-3B63-E543-A7D2-47B45028FB92}" srcOrd="1" destOrd="0" presId="urn:microsoft.com/office/officeart/2005/8/layout/list1"/>
    <dgm:cxn modelId="{10A1D91A-A8AE-4D19-B79F-CC836912DFBD}" srcId="{7E7861F6-5CB4-4CC3-B138-1530F184B0AF}" destId="{F75DCF51-CEAB-4B25-82EE-E41D482D633C}" srcOrd="0" destOrd="0" parTransId="{71BE7E82-6004-48B2-9787-365F829073FD}" sibTransId="{19D853F6-0B32-45A2-AB3B-475A5060BB49}"/>
    <dgm:cxn modelId="{24D4F22E-1B3E-45AC-8424-92E0F408B3B8}" srcId="{EB832482-7A87-4D12-B186-8E510FD49CC4}" destId="{EAB28F8C-11D6-4E1D-809B-9152E0C9CEA1}" srcOrd="1" destOrd="0" parTransId="{BAEF9ACC-DDF4-45B3-A18C-C054817E219B}" sibTransId="{C44B3034-E513-4194-8153-BD126F00C2EA}"/>
    <dgm:cxn modelId="{3C506432-0512-9844-B32A-9EB819D8115B}" type="presOf" srcId="{CD976F8E-B7B5-4FB1-A2EA-1C956E3FFA76}" destId="{59E55289-601B-DE4B-9B82-0DD95C6AB1E7}" srcOrd="0" destOrd="0" presId="urn:microsoft.com/office/officeart/2005/8/layout/list1"/>
    <dgm:cxn modelId="{DF0D1635-AAB9-4E86-AEC2-7DDDB09F9794}" srcId="{C1B96E53-4D77-4268-879F-0E2B3AE218A5}" destId="{CD976F8E-B7B5-4FB1-A2EA-1C956E3FFA76}" srcOrd="0" destOrd="0" parTransId="{0C9D2C4C-F2D8-4132-AA39-1376FF5615F6}" sibTransId="{88382FA2-CDB2-4CED-8107-5A4CFACF8FCA}"/>
    <dgm:cxn modelId="{716BA94D-2932-4608-A360-987CBDA00C77}" srcId="{EAB28F8C-11D6-4E1D-809B-9152E0C9CEA1}" destId="{CF7D023C-536F-4DE5-8D90-CB22227053B8}" srcOrd="0" destOrd="0" parTransId="{9ABC6E50-9C0B-4380-9110-003756BD4640}" sibTransId="{B678019E-E17D-4FC1-999E-D1D87A6AA5BD}"/>
    <dgm:cxn modelId="{9218994E-D1EE-134D-B01D-FD048A8F757D}" type="presOf" srcId="{7E7861F6-5CB4-4CC3-B138-1530F184B0AF}" destId="{0CCD6DD0-A25C-2045-B971-FDEAD28A0CE5}" srcOrd="0" destOrd="0" presId="urn:microsoft.com/office/officeart/2005/8/layout/list1"/>
    <dgm:cxn modelId="{7E55FA51-D82C-C448-BD0A-CAC080F55307}" type="presOf" srcId="{2CEE21D9-8982-4679-9572-9470067F13FE}" destId="{5DDA043D-2295-DF42-B94D-415C22713B5D}" srcOrd="0" destOrd="0" presId="urn:microsoft.com/office/officeart/2005/8/layout/list1"/>
    <dgm:cxn modelId="{27E85055-3DFE-494F-9590-0C3D9DE72E99}" type="presOf" srcId="{CF7D023C-536F-4DE5-8D90-CB22227053B8}" destId="{CB2F3820-29F5-1043-994A-66905D9C35AB}" srcOrd="0" destOrd="0" presId="urn:microsoft.com/office/officeart/2005/8/layout/list1"/>
    <dgm:cxn modelId="{B297F655-9325-48A5-8E23-7339627B6969}" srcId="{EB832482-7A87-4D12-B186-8E510FD49CC4}" destId="{7E7861F6-5CB4-4CC3-B138-1530F184B0AF}" srcOrd="2" destOrd="0" parTransId="{21FDF3BD-3FB3-49FD-BD80-23EE12A50D9B}" sibTransId="{33B8C2AC-8E10-4C7B-B846-6FF7886D9DD5}"/>
    <dgm:cxn modelId="{D9526C64-F1CE-428F-9811-DE44D60BC0C7}" srcId="{2CEE21D9-8982-4679-9572-9470067F13FE}" destId="{0F4F4768-1AF8-41DC-8D75-E70AE6CCD654}" srcOrd="0" destOrd="0" parTransId="{B34B6E55-423E-4273-B274-592C16620479}" sibTransId="{A86D3062-52AD-4775-B4F3-1DD9BC062F18}"/>
    <dgm:cxn modelId="{DF90B767-ADFB-1B47-82D4-D373C736EE24}" type="presOf" srcId="{C1B96E53-4D77-4268-879F-0E2B3AE218A5}" destId="{13F4472F-7872-FC49-AA0C-02993919255E}" srcOrd="1" destOrd="0" presId="urn:microsoft.com/office/officeart/2005/8/layout/list1"/>
    <dgm:cxn modelId="{FC258975-73EF-8F4A-930C-BBC1317D8DD3}" type="presOf" srcId="{71714033-E972-4A57-B17F-94B194A1528B}" destId="{236ABCA6-4CE4-A84E-9FAD-89A36CA4EAEF}" srcOrd="0" destOrd="0" presId="urn:microsoft.com/office/officeart/2005/8/layout/list1"/>
    <dgm:cxn modelId="{885DE577-0EB6-B146-BC3E-896E58713F1A}" type="presOf" srcId="{2CEE21D9-8982-4679-9572-9470067F13FE}" destId="{1702918C-D65E-104D-B156-09AAA25D2AAA}" srcOrd="1" destOrd="0" presId="urn:microsoft.com/office/officeart/2005/8/layout/list1"/>
    <dgm:cxn modelId="{3AF9557C-EB8E-FD41-B459-B3DF899A0ECA}" type="presOf" srcId="{DE0C65A9-2C1C-4095-9EED-50654A8C4542}" destId="{A935F692-1D3A-314B-80E9-156BAF5C2D3E}" srcOrd="0" destOrd="0" presId="urn:microsoft.com/office/officeart/2005/8/layout/list1"/>
    <dgm:cxn modelId="{511FA97F-5BF3-D449-BA59-DF7F79C6792F}" type="presOf" srcId="{0F4F4768-1AF8-41DC-8D75-E70AE6CCD654}" destId="{315C799B-5C11-B940-8410-B870CC46FE5A}" srcOrd="0" destOrd="0" presId="urn:microsoft.com/office/officeart/2005/8/layout/list1"/>
    <dgm:cxn modelId="{3223A18E-5688-4E86-8E63-367E99C1FAEA}" srcId="{EB832482-7A87-4D12-B186-8E510FD49CC4}" destId="{2063B9F7-BAF8-4B0C-97F7-E94DCFC25038}" srcOrd="4" destOrd="0" parTransId="{92545E4C-72EF-47A8-87B1-34AC7E4B6FFC}" sibTransId="{BC0067C8-C647-48FD-890C-69BEB11940B7}"/>
    <dgm:cxn modelId="{98996A93-B98B-0E4C-AA9F-4DE002143921}" type="presOf" srcId="{2B22DD75-F0EC-4A76-9B96-73697B5D3D85}" destId="{D9A319F2-9D9B-E94D-A75C-B171345ADCA9}" srcOrd="1" destOrd="0" presId="urn:microsoft.com/office/officeart/2005/8/layout/list1"/>
    <dgm:cxn modelId="{8F5C71A0-DFBF-4613-BA74-D48C627102CF}" srcId="{EB832482-7A87-4D12-B186-8E510FD49CC4}" destId="{A8FB619F-1CD9-455B-944F-DA89E47E1ABE}" srcOrd="6" destOrd="0" parTransId="{75243F37-04AC-44B9-AA7C-35BBFF2B4284}" sibTransId="{3DFC1779-9190-4C97-9FA5-81A3B8CEAA45}"/>
    <dgm:cxn modelId="{433039A8-F464-1349-BB9B-94CD2A7246FF}" type="presOf" srcId="{EB832482-7A87-4D12-B186-8E510FD49CC4}" destId="{928A2AB8-FFDF-B845-8611-D27C0DD6C691}" srcOrd="0" destOrd="0" presId="urn:microsoft.com/office/officeart/2005/8/layout/list1"/>
    <dgm:cxn modelId="{AAEA04B8-DD9B-4C6A-BF9D-C37B3187FD19}" srcId="{2063B9F7-BAF8-4B0C-97F7-E94DCFC25038}" destId="{71714033-E972-4A57-B17F-94B194A1528B}" srcOrd="0" destOrd="0" parTransId="{3C8D5779-80E4-4B04-98B9-FF6664696558}" sibTransId="{D5F2306A-BD0B-4799-A25F-ACDF00FA0A37}"/>
    <dgm:cxn modelId="{D11E34CB-AF5B-4746-BBAC-C28192C8675F}" type="presOf" srcId="{2B22DD75-F0EC-4A76-9B96-73697B5D3D85}" destId="{A210E01B-1103-CA46-B0E1-F12CA1BD6CC3}" srcOrd="0" destOrd="0" presId="urn:microsoft.com/office/officeart/2005/8/layout/list1"/>
    <dgm:cxn modelId="{966A80CB-FF12-4746-95D8-69E46964EB10}" type="presOf" srcId="{C1B96E53-4D77-4268-879F-0E2B3AE218A5}" destId="{C7ECB25C-9D59-324D-A71E-B37B87C52EF2}" srcOrd="0" destOrd="0" presId="urn:microsoft.com/office/officeart/2005/8/layout/list1"/>
    <dgm:cxn modelId="{4A45F7CC-C353-9342-BD47-26F6D281A393}" type="presOf" srcId="{6466AF0C-F90B-4AC1-82C8-1D37D414CAA5}" destId="{5C0A6AC1-46EC-BC44-9059-C9896F7772C9}" srcOrd="0" destOrd="0" presId="urn:microsoft.com/office/officeart/2005/8/layout/list1"/>
    <dgm:cxn modelId="{D726F8CC-F82E-4F89-A943-65A62B244DCD}" srcId="{EB832482-7A87-4D12-B186-8E510FD49CC4}" destId="{2CEE21D9-8982-4679-9572-9470067F13FE}" srcOrd="5" destOrd="0" parTransId="{A7E1A200-D43C-43C7-B375-B3D1100B2E01}" sibTransId="{71739D95-9EA9-4E9F-B586-BB2799A8D7D4}"/>
    <dgm:cxn modelId="{E7B1A7D4-B739-4968-9A4A-74B025FF4FB1}" srcId="{EB832482-7A87-4D12-B186-8E510FD49CC4}" destId="{2B22DD75-F0EC-4A76-9B96-73697B5D3D85}" srcOrd="3" destOrd="0" parTransId="{C7E57731-4505-4AE4-9A40-C9B3D3FF5C44}" sibTransId="{7B033833-A542-497F-A08E-2B84833E6BF7}"/>
    <dgm:cxn modelId="{2CEB15DA-93DA-DF42-A04F-3CF80F31A8D9}" type="presOf" srcId="{F75DCF51-CEAB-4B25-82EE-E41D482D633C}" destId="{68C95790-8CDB-F942-BB88-820AE835EC1D}" srcOrd="0" destOrd="0" presId="urn:microsoft.com/office/officeart/2005/8/layout/list1"/>
    <dgm:cxn modelId="{639E7DE8-47D1-6A42-A41E-8062E9E0809B}" type="presOf" srcId="{EAB28F8C-11D6-4E1D-809B-9152E0C9CEA1}" destId="{E85EC85F-23EC-6045-B685-7E8EF66ECC36}" srcOrd="0" destOrd="0" presId="urn:microsoft.com/office/officeart/2005/8/layout/list1"/>
    <dgm:cxn modelId="{086BA7EC-0EFF-44FE-B5C4-4CF0EB814D57}" srcId="{EB832482-7A87-4D12-B186-8E510FD49CC4}" destId="{C1B96E53-4D77-4268-879F-0E2B3AE218A5}" srcOrd="0" destOrd="0" parTransId="{F638A4FF-2303-44E0-9184-1E6EF0DEA6B7}" sibTransId="{0527C182-A5CF-4826-AF78-4740A3985572}"/>
    <dgm:cxn modelId="{93C085F7-B7B6-984B-A98D-74CE0949664D}" type="presOf" srcId="{2063B9F7-BAF8-4B0C-97F7-E94DCFC25038}" destId="{3705F5AC-C113-6B4F-AA5F-D41797F80B14}" srcOrd="0" destOrd="0" presId="urn:microsoft.com/office/officeart/2005/8/layout/list1"/>
    <dgm:cxn modelId="{13A5A7F7-BA2F-F348-9622-ADF6581E71D6}" type="presOf" srcId="{A8FB619F-1CD9-455B-944F-DA89E47E1ABE}" destId="{EB1C5A01-6E6E-DE40-84A2-04E436CC697B}" srcOrd="0" destOrd="0" presId="urn:microsoft.com/office/officeart/2005/8/layout/list1"/>
    <dgm:cxn modelId="{61CD4EF9-79DE-4471-A802-2DD267C5C596}" srcId="{A8FB619F-1CD9-455B-944F-DA89E47E1ABE}" destId="{6466AF0C-F90B-4AC1-82C8-1D37D414CAA5}" srcOrd="0" destOrd="0" parTransId="{2832D933-15F0-4B44-B800-E01BA55F0002}" sibTransId="{FC72B9B4-FC7F-4B56-A80B-41B6FB9A58B0}"/>
    <dgm:cxn modelId="{84A7DAF9-5C06-4C24-952D-8388580DCB5E}" srcId="{2B22DD75-F0EC-4A76-9B96-73697B5D3D85}" destId="{DE0C65A9-2C1C-4095-9EED-50654A8C4542}" srcOrd="0" destOrd="0" parTransId="{C922EC7F-A201-4E97-8B62-B280D2389C9D}" sibTransId="{8B10F88D-CD79-4570-A5EF-8BFC42080D8C}"/>
    <dgm:cxn modelId="{22C4366C-391B-D94E-B364-A02A32912885}" type="presParOf" srcId="{928A2AB8-FFDF-B845-8611-D27C0DD6C691}" destId="{3084F8D9-8933-0D4F-B13F-FC94078D3084}" srcOrd="0" destOrd="0" presId="urn:microsoft.com/office/officeart/2005/8/layout/list1"/>
    <dgm:cxn modelId="{4C2102D2-3ABC-664C-B4B9-D7E5B6405026}" type="presParOf" srcId="{3084F8D9-8933-0D4F-B13F-FC94078D3084}" destId="{C7ECB25C-9D59-324D-A71E-B37B87C52EF2}" srcOrd="0" destOrd="0" presId="urn:microsoft.com/office/officeart/2005/8/layout/list1"/>
    <dgm:cxn modelId="{662905B4-94D5-D442-BE96-2F0D00E6A76D}" type="presParOf" srcId="{3084F8D9-8933-0D4F-B13F-FC94078D3084}" destId="{13F4472F-7872-FC49-AA0C-02993919255E}" srcOrd="1" destOrd="0" presId="urn:microsoft.com/office/officeart/2005/8/layout/list1"/>
    <dgm:cxn modelId="{DEA8A6E0-433F-DB4E-BE30-887919706598}" type="presParOf" srcId="{928A2AB8-FFDF-B845-8611-D27C0DD6C691}" destId="{70869E01-8F8E-EA42-B764-F71D443D621D}" srcOrd="1" destOrd="0" presId="urn:microsoft.com/office/officeart/2005/8/layout/list1"/>
    <dgm:cxn modelId="{F5BDF394-2643-704E-A789-D995827D6AA9}" type="presParOf" srcId="{928A2AB8-FFDF-B845-8611-D27C0DD6C691}" destId="{59E55289-601B-DE4B-9B82-0DD95C6AB1E7}" srcOrd="2" destOrd="0" presId="urn:microsoft.com/office/officeart/2005/8/layout/list1"/>
    <dgm:cxn modelId="{40FD4C32-9541-0D40-BEA0-B88A0C1005AE}" type="presParOf" srcId="{928A2AB8-FFDF-B845-8611-D27C0DD6C691}" destId="{52722308-EFEC-7F40-99D3-208FB1D9571B}" srcOrd="3" destOrd="0" presId="urn:microsoft.com/office/officeart/2005/8/layout/list1"/>
    <dgm:cxn modelId="{77841CB3-42A9-D544-9525-5339EED31DD9}" type="presParOf" srcId="{928A2AB8-FFDF-B845-8611-D27C0DD6C691}" destId="{6F8C95D9-7270-B341-9726-F420A829936E}" srcOrd="4" destOrd="0" presId="urn:microsoft.com/office/officeart/2005/8/layout/list1"/>
    <dgm:cxn modelId="{D9CD230C-0A7D-A344-9298-E2804218739F}" type="presParOf" srcId="{6F8C95D9-7270-B341-9726-F420A829936E}" destId="{E85EC85F-23EC-6045-B685-7E8EF66ECC36}" srcOrd="0" destOrd="0" presId="urn:microsoft.com/office/officeart/2005/8/layout/list1"/>
    <dgm:cxn modelId="{851D8F27-7791-C440-9CB7-DBCE47DD5A81}" type="presParOf" srcId="{6F8C95D9-7270-B341-9726-F420A829936E}" destId="{99851E95-DD4C-CD44-8089-AE1BEFD51DEB}" srcOrd="1" destOrd="0" presId="urn:microsoft.com/office/officeart/2005/8/layout/list1"/>
    <dgm:cxn modelId="{BEC3346D-1869-A345-B8BB-27FACAB55051}" type="presParOf" srcId="{928A2AB8-FFDF-B845-8611-D27C0DD6C691}" destId="{3008E0C3-11B8-3A4F-917D-EF20B43E627D}" srcOrd="5" destOrd="0" presId="urn:microsoft.com/office/officeart/2005/8/layout/list1"/>
    <dgm:cxn modelId="{75D7CC46-C740-3C47-93BA-951BD5A75645}" type="presParOf" srcId="{928A2AB8-FFDF-B845-8611-D27C0DD6C691}" destId="{CB2F3820-29F5-1043-994A-66905D9C35AB}" srcOrd="6" destOrd="0" presId="urn:microsoft.com/office/officeart/2005/8/layout/list1"/>
    <dgm:cxn modelId="{59A1593D-62FB-CE47-A5DF-A99364E76537}" type="presParOf" srcId="{928A2AB8-FFDF-B845-8611-D27C0DD6C691}" destId="{2AF41AFA-659D-3E4F-BE87-F1EE93D0E89C}" srcOrd="7" destOrd="0" presId="urn:microsoft.com/office/officeart/2005/8/layout/list1"/>
    <dgm:cxn modelId="{6D4D40AB-DE57-F549-93E1-C89F721C872F}" type="presParOf" srcId="{928A2AB8-FFDF-B845-8611-D27C0DD6C691}" destId="{7B71C4B5-C028-2B4D-88CD-5250ADF0BCF7}" srcOrd="8" destOrd="0" presId="urn:microsoft.com/office/officeart/2005/8/layout/list1"/>
    <dgm:cxn modelId="{04688574-C116-A444-A24D-D726D9076948}" type="presParOf" srcId="{7B71C4B5-C028-2B4D-88CD-5250ADF0BCF7}" destId="{0CCD6DD0-A25C-2045-B971-FDEAD28A0CE5}" srcOrd="0" destOrd="0" presId="urn:microsoft.com/office/officeart/2005/8/layout/list1"/>
    <dgm:cxn modelId="{3F498295-9097-4B4C-AF58-3B0A72FBBE7F}" type="presParOf" srcId="{7B71C4B5-C028-2B4D-88CD-5250ADF0BCF7}" destId="{6D2AECE4-FBF7-5849-9447-703D85322EF9}" srcOrd="1" destOrd="0" presId="urn:microsoft.com/office/officeart/2005/8/layout/list1"/>
    <dgm:cxn modelId="{7187A243-CF51-C743-9879-1037731E9A53}" type="presParOf" srcId="{928A2AB8-FFDF-B845-8611-D27C0DD6C691}" destId="{84D7D6DB-B19E-6F4A-9683-667CF3F69942}" srcOrd="9" destOrd="0" presId="urn:microsoft.com/office/officeart/2005/8/layout/list1"/>
    <dgm:cxn modelId="{6F8A20D9-0547-A448-9481-0E1C8A964A64}" type="presParOf" srcId="{928A2AB8-FFDF-B845-8611-D27C0DD6C691}" destId="{68C95790-8CDB-F942-BB88-820AE835EC1D}" srcOrd="10" destOrd="0" presId="urn:microsoft.com/office/officeart/2005/8/layout/list1"/>
    <dgm:cxn modelId="{A2436AF5-D61B-9240-94C3-B0BA5853FE6E}" type="presParOf" srcId="{928A2AB8-FFDF-B845-8611-D27C0DD6C691}" destId="{848A6A56-5DBD-C54A-A323-FC5BB1FAA457}" srcOrd="11" destOrd="0" presId="urn:microsoft.com/office/officeart/2005/8/layout/list1"/>
    <dgm:cxn modelId="{A9B435D8-7609-624B-BA97-977CBCCD7343}" type="presParOf" srcId="{928A2AB8-FFDF-B845-8611-D27C0DD6C691}" destId="{D6E7A496-C3D4-624D-B4DE-0A088F75A19A}" srcOrd="12" destOrd="0" presId="urn:microsoft.com/office/officeart/2005/8/layout/list1"/>
    <dgm:cxn modelId="{0BD7D077-3A3F-3E4B-ADE2-0C469FABC710}" type="presParOf" srcId="{D6E7A496-C3D4-624D-B4DE-0A088F75A19A}" destId="{A210E01B-1103-CA46-B0E1-F12CA1BD6CC3}" srcOrd="0" destOrd="0" presId="urn:microsoft.com/office/officeart/2005/8/layout/list1"/>
    <dgm:cxn modelId="{B4924B00-7197-7943-B73D-4C3E00EDCE37}" type="presParOf" srcId="{D6E7A496-C3D4-624D-B4DE-0A088F75A19A}" destId="{D9A319F2-9D9B-E94D-A75C-B171345ADCA9}" srcOrd="1" destOrd="0" presId="urn:microsoft.com/office/officeart/2005/8/layout/list1"/>
    <dgm:cxn modelId="{5F478299-AB68-E642-A3D7-D07B9D976AC9}" type="presParOf" srcId="{928A2AB8-FFDF-B845-8611-D27C0DD6C691}" destId="{A0C805E9-7F69-3748-BAA1-09C62F046373}" srcOrd="13" destOrd="0" presId="urn:microsoft.com/office/officeart/2005/8/layout/list1"/>
    <dgm:cxn modelId="{73368E5F-5C9A-8E48-B8FA-32C5933A4B83}" type="presParOf" srcId="{928A2AB8-FFDF-B845-8611-D27C0DD6C691}" destId="{A935F692-1D3A-314B-80E9-156BAF5C2D3E}" srcOrd="14" destOrd="0" presId="urn:microsoft.com/office/officeart/2005/8/layout/list1"/>
    <dgm:cxn modelId="{E0D16F71-C729-F648-AF57-E98117A79F30}" type="presParOf" srcId="{928A2AB8-FFDF-B845-8611-D27C0DD6C691}" destId="{ACC80751-FB8A-1140-8A7C-9D0C66226C53}" srcOrd="15" destOrd="0" presId="urn:microsoft.com/office/officeart/2005/8/layout/list1"/>
    <dgm:cxn modelId="{1F0F03C4-48CB-2F45-B512-926AF9B7A038}" type="presParOf" srcId="{928A2AB8-FFDF-B845-8611-D27C0DD6C691}" destId="{B95FD52C-EF51-5F4B-80C5-8E3EAD3A13FA}" srcOrd="16" destOrd="0" presId="urn:microsoft.com/office/officeart/2005/8/layout/list1"/>
    <dgm:cxn modelId="{AD240B16-C851-A54B-9F68-ACBF1286EB41}" type="presParOf" srcId="{B95FD52C-EF51-5F4B-80C5-8E3EAD3A13FA}" destId="{3705F5AC-C113-6B4F-AA5F-D41797F80B14}" srcOrd="0" destOrd="0" presId="urn:microsoft.com/office/officeart/2005/8/layout/list1"/>
    <dgm:cxn modelId="{B2306973-9B30-9543-8EB4-F4F89128FC15}" type="presParOf" srcId="{B95FD52C-EF51-5F4B-80C5-8E3EAD3A13FA}" destId="{8E48C711-E594-B045-BEFA-7BBA43E01DCF}" srcOrd="1" destOrd="0" presId="urn:microsoft.com/office/officeart/2005/8/layout/list1"/>
    <dgm:cxn modelId="{A63A3B2C-0CEA-834B-893E-3C61FC3ACD9E}" type="presParOf" srcId="{928A2AB8-FFDF-B845-8611-D27C0DD6C691}" destId="{D534E9DB-25D2-BD47-BFDB-76D5F2FD5EE4}" srcOrd="17" destOrd="0" presId="urn:microsoft.com/office/officeart/2005/8/layout/list1"/>
    <dgm:cxn modelId="{A07E8ECB-6977-1C46-9F9E-22236098CC16}" type="presParOf" srcId="{928A2AB8-FFDF-B845-8611-D27C0DD6C691}" destId="{236ABCA6-4CE4-A84E-9FAD-89A36CA4EAEF}" srcOrd="18" destOrd="0" presId="urn:microsoft.com/office/officeart/2005/8/layout/list1"/>
    <dgm:cxn modelId="{E333C4BB-CB94-B540-B1EF-CF371BA478C5}" type="presParOf" srcId="{928A2AB8-FFDF-B845-8611-D27C0DD6C691}" destId="{B153BB66-F7FE-A049-B860-BC317DCBD10B}" srcOrd="19" destOrd="0" presId="urn:microsoft.com/office/officeart/2005/8/layout/list1"/>
    <dgm:cxn modelId="{066E2DD6-516A-FF48-AECC-0C7C5640028B}" type="presParOf" srcId="{928A2AB8-FFDF-B845-8611-D27C0DD6C691}" destId="{FF360AC3-6013-0542-B539-4698CD221749}" srcOrd="20" destOrd="0" presId="urn:microsoft.com/office/officeart/2005/8/layout/list1"/>
    <dgm:cxn modelId="{6F2B0B40-1795-1143-AD2A-843F38903724}" type="presParOf" srcId="{FF360AC3-6013-0542-B539-4698CD221749}" destId="{5DDA043D-2295-DF42-B94D-415C22713B5D}" srcOrd="0" destOrd="0" presId="urn:microsoft.com/office/officeart/2005/8/layout/list1"/>
    <dgm:cxn modelId="{504BA025-F3B0-F144-9E3F-CF666AC0C5E9}" type="presParOf" srcId="{FF360AC3-6013-0542-B539-4698CD221749}" destId="{1702918C-D65E-104D-B156-09AAA25D2AAA}" srcOrd="1" destOrd="0" presId="urn:microsoft.com/office/officeart/2005/8/layout/list1"/>
    <dgm:cxn modelId="{F7B58F82-4D19-9F4F-B8BB-BB4E27B212AA}" type="presParOf" srcId="{928A2AB8-FFDF-B845-8611-D27C0DD6C691}" destId="{2BBF82EB-8710-AD4D-AF7A-DFFC991162B9}" srcOrd="21" destOrd="0" presId="urn:microsoft.com/office/officeart/2005/8/layout/list1"/>
    <dgm:cxn modelId="{E27C2BC0-78DA-CB45-9385-0F499614EA30}" type="presParOf" srcId="{928A2AB8-FFDF-B845-8611-D27C0DD6C691}" destId="{315C799B-5C11-B940-8410-B870CC46FE5A}" srcOrd="22" destOrd="0" presId="urn:microsoft.com/office/officeart/2005/8/layout/list1"/>
    <dgm:cxn modelId="{FBBC42B7-10AB-B740-8B93-9EB63C66942E}" type="presParOf" srcId="{928A2AB8-FFDF-B845-8611-D27C0DD6C691}" destId="{BFCEE884-C72D-A54C-BD7F-B82FCB5EC632}" srcOrd="23" destOrd="0" presId="urn:microsoft.com/office/officeart/2005/8/layout/list1"/>
    <dgm:cxn modelId="{C587BF5A-87F6-634C-8ACC-026312AEBD1C}" type="presParOf" srcId="{928A2AB8-FFDF-B845-8611-D27C0DD6C691}" destId="{F5B9DADB-CDA4-2242-B041-260DE489E9EC}" srcOrd="24" destOrd="0" presId="urn:microsoft.com/office/officeart/2005/8/layout/list1"/>
    <dgm:cxn modelId="{D0363D34-2CEE-5643-A278-615A81EB53B7}" type="presParOf" srcId="{F5B9DADB-CDA4-2242-B041-260DE489E9EC}" destId="{EB1C5A01-6E6E-DE40-84A2-04E436CC697B}" srcOrd="0" destOrd="0" presId="urn:microsoft.com/office/officeart/2005/8/layout/list1"/>
    <dgm:cxn modelId="{FB702B80-0F01-E844-805E-E5C956EBCE34}" type="presParOf" srcId="{F5B9DADB-CDA4-2242-B041-260DE489E9EC}" destId="{0B679E1C-3B63-E543-A7D2-47B45028FB92}" srcOrd="1" destOrd="0" presId="urn:microsoft.com/office/officeart/2005/8/layout/list1"/>
    <dgm:cxn modelId="{1CFDDC86-EA61-B14A-AAF8-FE7063AA9B97}" type="presParOf" srcId="{928A2AB8-FFDF-B845-8611-D27C0DD6C691}" destId="{4A8E9C4F-3559-7841-A976-F8A56E8297BA}" srcOrd="25" destOrd="0" presId="urn:microsoft.com/office/officeart/2005/8/layout/list1"/>
    <dgm:cxn modelId="{9D8FD8AB-127E-A34D-A466-7C47FD652B2E}" type="presParOf" srcId="{928A2AB8-FFDF-B845-8611-D27C0DD6C691}" destId="{5C0A6AC1-46EC-BC44-9059-C9896F7772C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824620-28C0-4364-82CA-59BF21A8425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EC890F-FBD1-410B-960C-37BA129F0DEB}">
      <dgm:prSet/>
      <dgm:spPr/>
      <dgm:t>
        <a:bodyPr/>
        <a:lstStyle/>
        <a:p>
          <a:pPr>
            <a:lnSpc>
              <a:spcPct val="100000"/>
            </a:lnSpc>
          </a:pPr>
          <a:r>
            <a:rPr lang="en-US" b="1" i="0" dirty="0"/>
            <a:t>Exploring the Influence of Attendance:</a:t>
          </a:r>
          <a:endParaRPr lang="en-US" dirty="0"/>
        </a:p>
      </dgm:t>
    </dgm:pt>
    <dgm:pt modelId="{F88C2CFD-755F-4B02-B739-4B9F8348233F}" type="parTrans" cxnId="{F4637EB9-AE09-4163-A6D9-B94DF3F1934C}">
      <dgm:prSet/>
      <dgm:spPr/>
      <dgm:t>
        <a:bodyPr/>
        <a:lstStyle/>
        <a:p>
          <a:endParaRPr lang="en-US"/>
        </a:p>
      </dgm:t>
    </dgm:pt>
    <dgm:pt modelId="{C1EA22CA-1F0B-407B-A4E3-886DC049F08D}" type="sibTrans" cxnId="{F4637EB9-AE09-4163-A6D9-B94DF3F1934C}">
      <dgm:prSet/>
      <dgm:spPr/>
      <dgm:t>
        <a:bodyPr/>
        <a:lstStyle/>
        <a:p>
          <a:endParaRPr lang="en-US"/>
        </a:p>
      </dgm:t>
    </dgm:pt>
    <dgm:pt modelId="{75F7F238-B59A-47D2-B560-9977939A9CE5}">
      <dgm:prSet/>
      <dgm:spPr/>
      <dgm:t>
        <a:bodyPr/>
        <a:lstStyle/>
        <a:p>
          <a:pPr>
            <a:lnSpc>
              <a:spcPct val="100000"/>
            </a:lnSpc>
          </a:pPr>
          <a:r>
            <a:rPr lang="en-US" b="0" i="0" dirty="0"/>
            <a:t>A pivotal aspect of our La Liga dataset analysis (2014-15 to 2018-19) involves examining how the presence of spectators affects the away team's performance. We delve into whether the size of the crowd in the stadium plays a role in determining how well the away team performs during matches.</a:t>
          </a:r>
          <a:endParaRPr lang="en-US" dirty="0"/>
        </a:p>
      </dgm:t>
    </dgm:pt>
    <dgm:pt modelId="{ED2F154F-DE5A-4676-964C-73473E12AFA8}" type="parTrans" cxnId="{CD3C9B74-DCDE-44DD-ADAF-A00AA70A785F}">
      <dgm:prSet/>
      <dgm:spPr/>
      <dgm:t>
        <a:bodyPr/>
        <a:lstStyle/>
        <a:p>
          <a:endParaRPr lang="en-US"/>
        </a:p>
      </dgm:t>
    </dgm:pt>
    <dgm:pt modelId="{4AAB71FC-D12B-4613-9D8C-5BA4DAE71E44}" type="sibTrans" cxnId="{CD3C9B74-DCDE-44DD-ADAF-A00AA70A785F}">
      <dgm:prSet/>
      <dgm:spPr/>
      <dgm:t>
        <a:bodyPr/>
        <a:lstStyle/>
        <a:p>
          <a:endParaRPr lang="en-US"/>
        </a:p>
      </dgm:t>
    </dgm:pt>
    <dgm:pt modelId="{90585DA9-B6F1-4247-BE4F-0E93690D80A3}">
      <dgm:prSet/>
      <dgm:spPr/>
      <dgm:t>
        <a:bodyPr/>
        <a:lstStyle/>
        <a:p>
          <a:pPr>
            <a:lnSpc>
              <a:spcPct val="100000"/>
            </a:lnSpc>
          </a:pPr>
          <a:r>
            <a:rPr lang="en-US" b="1" i="0"/>
            <a:t>Visualizing the Relationship with Scatter Plots:</a:t>
          </a:r>
          <a:endParaRPr lang="en-US"/>
        </a:p>
      </dgm:t>
    </dgm:pt>
    <dgm:pt modelId="{BE2C2833-87AF-48BB-83C4-4A57C5FE57F2}" type="parTrans" cxnId="{875E1036-8D8B-4632-8D1B-B0176E39FFE6}">
      <dgm:prSet/>
      <dgm:spPr/>
      <dgm:t>
        <a:bodyPr/>
        <a:lstStyle/>
        <a:p>
          <a:endParaRPr lang="en-US"/>
        </a:p>
      </dgm:t>
    </dgm:pt>
    <dgm:pt modelId="{E5ED595F-771C-426C-B458-0CB169545E7E}" type="sibTrans" cxnId="{875E1036-8D8B-4632-8D1B-B0176E39FFE6}">
      <dgm:prSet/>
      <dgm:spPr/>
      <dgm:t>
        <a:bodyPr/>
        <a:lstStyle/>
        <a:p>
          <a:endParaRPr lang="en-US"/>
        </a:p>
      </dgm:t>
    </dgm:pt>
    <dgm:pt modelId="{0B512001-7BD5-49F5-AE2D-D544D2A6D999}">
      <dgm:prSet/>
      <dgm:spPr/>
      <dgm:t>
        <a:bodyPr/>
        <a:lstStyle/>
        <a:p>
          <a:pPr>
            <a:lnSpc>
              <a:spcPct val="100000"/>
            </a:lnSpc>
          </a:pPr>
          <a:r>
            <a:rPr lang="en-US" b="0" i="0"/>
            <a:t>To vividly illustrate this connection, scatter plots are utilized. These visual aids demonstrate the correlation between attendance numbers and the goals scored by the away team. The goal is to decipher whether the attendance, be it large or small, has an impact on the away team's goal-scoring ability and, consequently, their overall performance.</a:t>
          </a:r>
          <a:endParaRPr lang="en-US"/>
        </a:p>
      </dgm:t>
    </dgm:pt>
    <dgm:pt modelId="{4D042A8A-2EBE-4C4F-9FA2-3469CB41A592}" type="parTrans" cxnId="{4F863693-400C-4A07-AA33-7BB572A5F851}">
      <dgm:prSet/>
      <dgm:spPr/>
      <dgm:t>
        <a:bodyPr/>
        <a:lstStyle/>
        <a:p>
          <a:endParaRPr lang="en-US"/>
        </a:p>
      </dgm:t>
    </dgm:pt>
    <dgm:pt modelId="{CE514D64-1AEC-489C-833C-AB0FE6DDF0B5}" type="sibTrans" cxnId="{4F863693-400C-4A07-AA33-7BB572A5F851}">
      <dgm:prSet/>
      <dgm:spPr/>
      <dgm:t>
        <a:bodyPr/>
        <a:lstStyle/>
        <a:p>
          <a:endParaRPr lang="en-US"/>
        </a:p>
      </dgm:t>
    </dgm:pt>
    <dgm:pt modelId="{E05166E6-CBBD-4ECA-946B-A62D2A0EAAF1}" type="pres">
      <dgm:prSet presAssocID="{75824620-28C0-4364-82CA-59BF21A84255}" presName="root" presStyleCnt="0">
        <dgm:presLayoutVars>
          <dgm:dir/>
          <dgm:resizeHandles val="exact"/>
        </dgm:presLayoutVars>
      </dgm:prSet>
      <dgm:spPr/>
    </dgm:pt>
    <dgm:pt modelId="{E2D56BA8-E124-4286-A528-88E26122892C}" type="pres">
      <dgm:prSet presAssocID="{96EC890F-FBD1-410B-960C-37BA129F0DEB}" presName="compNode" presStyleCnt="0"/>
      <dgm:spPr/>
    </dgm:pt>
    <dgm:pt modelId="{90A245BA-901A-4B50-BD4C-C87DA79DB6C7}" type="pres">
      <dgm:prSet presAssocID="{96EC890F-FBD1-410B-960C-37BA129F0DEB}" presName="bgRect" presStyleLbl="bgShp" presStyleIdx="0" presStyleCnt="4"/>
      <dgm:spPr/>
    </dgm:pt>
    <dgm:pt modelId="{0660934E-ABFB-4950-89D1-38CBFE4FD9D0}" type="pres">
      <dgm:prSet presAssocID="{96EC890F-FBD1-410B-960C-37BA129F0D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51EF2B1-57A8-4B26-A9AA-400ECDEC629B}" type="pres">
      <dgm:prSet presAssocID="{96EC890F-FBD1-410B-960C-37BA129F0DEB}" presName="spaceRect" presStyleCnt="0"/>
      <dgm:spPr/>
    </dgm:pt>
    <dgm:pt modelId="{13B31ADE-AE2C-4321-8896-F748E39EA1DE}" type="pres">
      <dgm:prSet presAssocID="{96EC890F-FBD1-410B-960C-37BA129F0DEB}" presName="parTx" presStyleLbl="revTx" presStyleIdx="0" presStyleCnt="4">
        <dgm:presLayoutVars>
          <dgm:chMax val="0"/>
          <dgm:chPref val="0"/>
        </dgm:presLayoutVars>
      </dgm:prSet>
      <dgm:spPr/>
    </dgm:pt>
    <dgm:pt modelId="{027B6186-B048-4296-96BF-9B8D4A1E137F}" type="pres">
      <dgm:prSet presAssocID="{C1EA22CA-1F0B-407B-A4E3-886DC049F08D}" presName="sibTrans" presStyleCnt="0"/>
      <dgm:spPr/>
    </dgm:pt>
    <dgm:pt modelId="{0F5D2B4E-9B93-46E9-BA17-99F2FDFB0DAE}" type="pres">
      <dgm:prSet presAssocID="{75F7F238-B59A-47D2-B560-9977939A9CE5}" presName="compNode" presStyleCnt="0"/>
      <dgm:spPr/>
    </dgm:pt>
    <dgm:pt modelId="{2D947B12-E335-4905-831D-06652D08D718}" type="pres">
      <dgm:prSet presAssocID="{75F7F238-B59A-47D2-B560-9977939A9CE5}" presName="bgRect" presStyleLbl="bgShp" presStyleIdx="1" presStyleCnt="4"/>
      <dgm:spPr/>
    </dgm:pt>
    <dgm:pt modelId="{4E26D738-2B40-4DAE-AE92-956BC8C893F6}" type="pres">
      <dgm:prSet presAssocID="{75F7F238-B59A-47D2-B560-9977939A9C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cer Player"/>
        </a:ext>
      </dgm:extLst>
    </dgm:pt>
    <dgm:pt modelId="{C4F72600-E5F2-4EB0-A769-FA72A36237F9}" type="pres">
      <dgm:prSet presAssocID="{75F7F238-B59A-47D2-B560-9977939A9CE5}" presName="spaceRect" presStyleCnt="0"/>
      <dgm:spPr/>
    </dgm:pt>
    <dgm:pt modelId="{C090B957-DB2A-4430-B5A0-9E2F2A839064}" type="pres">
      <dgm:prSet presAssocID="{75F7F238-B59A-47D2-B560-9977939A9CE5}" presName="parTx" presStyleLbl="revTx" presStyleIdx="1" presStyleCnt="4">
        <dgm:presLayoutVars>
          <dgm:chMax val="0"/>
          <dgm:chPref val="0"/>
        </dgm:presLayoutVars>
      </dgm:prSet>
      <dgm:spPr/>
    </dgm:pt>
    <dgm:pt modelId="{2880F6DD-FE7E-46C5-98AB-6F2FB8DE8F14}" type="pres">
      <dgm:prSet presAssocID="{4AAB71FC-D12B-4613-9D8C-5BA4DAE71E44}" presName="sibTrans" presStyleCnt="0"/>
      <dgm:spPr/>
    </dgm:pt>
    <dgm:pt modelId="{8C96357C-90D2-4E15-B3C8-CC2724AEBE3D}" type="pres">
      <dgm:prSet presAssocID="{90585DA9-B6F1-4247-BE4F-0E93690D80A3}" presName="compNode" presStyleCnt="0"/>
      <dgm:spPr/>
    </dgm:pt>
    <dgm:pt modelId="{6B966D38-205E-462A-B679-3B9658F294A3}" type="pres">
      <dgm:prSet presAssocID="{90585DA9-B6F1-4247-BE4F-0E93690D80A3}" presName="bgRect" presStyleLbl="bgShp" presStyleIdx="2" presStyleCnt="4"/>
      <dgm:spPr/>
    </dgm:pt>
    <dgm:pt modelId="{90A9E41F-9E71-440A-B294-6A3DB9A0AA97}" type="pres">
      <dgm:prSet presAssocID="{90585DA9-B6F1-4247-BE4F-0E93690D80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92CA52A-FDB6-498C-9FF7-8C7E4B649130}" type="pres">
      <dgm:prSet presAssocID="{90585DA9-B6F1-4247-BE4F-0E93690D80A3}" presName="spaceRect" presStyleCnt="0"/>
      <dgm:spPr/>
    </dgm:pt>
    <dgm:pt modelId="{BB3EE513-1713-4CC7-B819-5611755E44AE}" type="pres">
      <dgm:prSet presAssocID="{90585DA9-B6F1-4247-BE4F-0E93690D80A3}" presName="parTx" presStyleLbl="revTx" presStyleIdx="2" presStyleCnt="4">
        <dgm:presLayoutVars>
          <dgm:chMax val="0"/>
          <dgm:chPref val="0"/>
        </dgm:presLayoutVars>
      </dgm:prSet>
      <dgm:spPr/>
    </dgm:pt>
    <dgm:pt modelId="{D0B36A86-7513-431A-A920-BDB2F472D573}" type="pres">
      <dgm:prSet presAssocID="{E5ED595F-771C-426C-B458-0CB169545E7E}" presName="sibTrans" presStyleCnt="0"/>
      <dgm:spPr/>
    </dgm:pt>
    <dgm:pt modelId="{64D52027-6D97-4822-AB2E-462653A80DE6}" type="pres">
      <dgm:prSet presAssocID="{0B512001-7BD5-49F5-AE2D-D544D2A6D999}" presName="compNode" presStyleCnt="0"/>
      <dgm:spPr/>
    </dgm:pt>
    <dgm:pt modelId="{650B8779-EF48-423E-BC6E-EB8EB60008DD}" type="pres">
      <dgm:prSet presAssocID="{0B512001-7BD5-49F5-AE2D-D544D2A6D999}" presName="bgRect" presStyleLbl="bgShp" presStyleIdx="3" presStyleCnt="4"/>
      <dgm:spPr/>
    </dgm:pt>
    <dgm:pt modelId="{8CC4F375-EA58-446E-A6F1-DFC7AC565D7F}" type="pres">
      <dgm:prSet presAssocID="{0B512001-7BD5-49F5-AE2D-D544D2A6D9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D4F0A32F-B974-4837-B815-AFB5E8587BD7}" type="pres">
      <dgm:prSet presAssocID="{0B512001-7BD5-49F5-AE2D-D544D2A6D999}" presName="spaceRect" presStyleCnt="0"/>
      <dgm:spPr/>
    </dgm:pt>
    <dgm:pt modelId="{FBA86FB7-69FA-46DD-98C3-1A803D912B02}" type="pres">
      <dgm:prSet presAssocID="{0B512001-7BD5-49F5-AE2D-D544D2A6D999}" presName="parTx" presStyleLbl="revTx" presStyleIdx="3" presStyleCnt="4">
        <dgm:presLayoutVars>
          <dgm:chMax val="0"/>
          <dgm:chPref val="0"/>
        </dgm:presLayoutVars>
      </dgm:prSet>
      <dgm:spPr/>
    </dgm:pt>
  </dgm:ptLst>
  <dgm:cxnLst>
    <dgm:cxn modelId="{AD10C81F-085E-41B6-87AE-048716721B9B}" type="presOf" srcId="{0B512001-7BD5-49F5-AE2D-D544D2A6D999}" destId="{FBA86FB7-69FA-46DD-98C3-1A803D912B02}" srcOrd="0" destOrd="0" presId="urn:microsoft.com/office/officeart/2018/2/layout/IconVerticalSolidList"/>
    <dgm:cxn modelId="{875E1036-8D8B-4632-8D1B-B0176E39FFE6}" srcId="{75824620-28C0-4364-82CA-59BF21A84255}" destId="{90585DA9-B6F1-4247-BE4F-0E93690D80A3}" srcOrd="2" destOrd="0" parTransId="{BE2C2833-87AF-48BB-83C4-4A57C5FE57F2}" sibTransId="{E5ED595F-771C-426C-B458-0CB169545E7E}"/>
    <dgm:cxn modelId="{37CFBB4C-5810-47BF-A550-10335A8D7B44}" type="presOf" srcId="{75F7F238-B59A-47D2-B560-9977939A9CE5}" destId="{C090B957-DB2A-4430-B5A0-9E2F2A839064}" srcOrd="0" destOrd="0" presId="urn:microsoft.com/office/officeart/2018/2/layout/IconVerticalSolidList"/>
    <dgm:cxn modelId="{E088FA52-6051-470B-8985-735C2A3417DF}" type="presOf" srcId="{90585DA9-B6F1-4247-BE4F-0E93690D80A3}" destId="{BB3EE513-1713-4CC7-B819-5611755E44AE}" srcOrd="0" destOrd="0" presId="urn:microsoft.com/office/officeart/2018/2/layout/IconVerticalSolidList"/>
    <dgm:cxn modelId="{CD3C9B74-DCDE-44DD-ADAF-A00AA70A785F}" srcId="{75824620-28C0-4364-82CA-59BF21A84255}" destId="{75F7F238-B59A-47D2-B560-9977939A9CE5}" srcOrd="1" destOrd="0" parTransId="{ED2F154F-DE5A-4676-964C-73473E12AFA8}" sibTransId="{4AAB71FC-D12B-4613-9D8C-5BA4DAE71E44}"/>
    <dgm:cxn modelId="{4F863693-400C-4A07-AA33-7BB572A5F851}" srcId="{75824620-28C0-4364-82CA-59BF21A84255}" destId="{0B512001-7BD5-49F5-AE2D-D544D2A6D999}" srcOrd="3" destOrd="0" parTransId="{4D042A8A-2EBE-4C4F-9FA2-3469CB41A592}" sibTransId="{CE514D64-1AEC-489C-833C-AB0FE6DDF0B5}"/>
    <dgm:cxn modelId="{F4637EB9-AE09-4163-A6D9-B94DF3F1934C}" srcId="{75824620-28C0-4364-82CA-59BF21A84255}" destId="{96EC890F-FBD1-410B-960C-37BA129F0DEB}" srcOrd="0" destOrd="0" parTransId="{F88C2CFD-755F-4B02-B739-4B9F8348233F}" sibTransId="{C1EA22CA-1F0B-407B-A4E3-886DC049F08D}"/>
    <dgm:cxn modelId="{43AB44F6-7AFE-49B3-B808-BB9C31A4DFC4}" type="presOf" srcId="{75824620-28C0-4364-82CA-59BF21A84255}" destId="{E05166E6-CBBD-4ECA-946B-A62D2A0EAAF1}" srcOrd="0" destOrd="0" presId="urn:microsoft.com/office/officeart/2018/2/layout/IconVerticalSolidList"/>
    <dgm:cxn modelId="{CBC668FA-1062-42D9-A787-FD5A6302F2D3}" type="presOf" srcId="{96EC890F-FBD1-410B-960C-37BA129F0DEB}" destId="{13B31ADE-AE2C-4321-8896-F748E39EA1DE}" srcOrd="0" destOrd="0" presId="urn:microsoft.com/office/officeart/2018/2/layout/IconVerticalSolidList"/>
    <dgm:cxn modelId="{1B00C8D1-8ACE-4329-9091-3ED14B36ABA3}" type="presParOf" srcId="{E05166E6-CBBD-4ECA-946B-A62D2A0EAAF1}" destId="{E2D56BA8-E124-4286-A528-88E26122892C}" srcOrd="0" destOrd="0" presId="urn:microsoft.com/office/officeart/2018/2/layout/IconVerticalSolidList"/>
    <dgm:cxn modelId="{5C3015EB-CA21-45C2-BF05-79EA3181B44C}" type="presParOf" srcId="{E2D56BA8-E124-4286-A528-88E26122892C}" destId="{90A245BA-901A-4B50-BD4C-C87DA79DB6C7}" srcOrd="0" destOrd="0" presId="urn:microsoft.com/office/officeart/2018/2/layout/IconVerticalSolidList"/>
    <dgm:cxn modelId="{E8A21066-5D43-4943-A46B-8CAC708915F0}" type="presParOf" srcId="{E2D56BA8-E124-4286-A528-88E26122892C}" destId="{0660934E-ABFB-4950-89D1-38CBFE4FD9D0}" srcOrd="1" destOrd="0" presId="urn:microsoft.com/office/officeart/2018/2/layout/IconVerticalSolidList"/>
    <dgm:cxn modelId="{E29708F2-0F2C-48C7-8FF8-978A7FD7CA08}" type="presParOf" srcId="{E2D56BA8-E124-4286-A528-88E26122892C}" destId="{951EF2B1-57A8-4B26-A9AA-400ECDEC629B}" srcOrd="2" destOrd="0" presId="urn:microsoft.com/office/officeart/2018/2/layout/IconVerticalSolidList"/>
    <dgm:cxn modelId="{4BD85960-0732-467A-B9F7-0F2868F66BB1}" type="presParOf" srcId="{E2D56BA8-E124-4286-A528-88E26122892C}" destId="{13B31ADE-AE2C-4321-8896-F748E39EA1DE}" srcOrd="3" destOrd="0" presId="urn:microsoft.com/office/officeart/2018/2/layout/IconVerticalSolidList"/>
    <dgm:cxn modelId="{3F2B8F6F-FAA5-4F22-8241-ABBD96D0549F}" type="presParOf" srcId="{E05166E6-CBBD-4ECA-946B-A62D2A0EAAF1}" destId="{027B6186-B048-4296-96BF-9B8D4A1E137F}" srcOrd="1" destOrd="0" presId="urn:microsoft.com/office/officeart/2018/2/layout/IconVerticalSolidList"/>
    <dgm:cxn modelId="{11C794F8-30A7-45C9-915A-4DEFED500ACC}" type="presParOf" srcId="{E05166E6-CBBD-4ECA-946B-A62D2A0EAAF1}" destId="{0F5D2B4E-9B93-46E9-BA17-99F2FDFB0DAE}" srcOrd="2" destOrd="0" presId="urn:microsoft.com/office/officeart/2018/2/layout/IconVerticalSolidList"/>
    <dgm:cxn modelId="{EA32441E-0479-40F6-BE0A-51F3672496E4}" type="presParOf" srcId="{0F5D2B4E-9B93-46E9-BA17-99F2FDFB0DAE}" destId="{2D947B12-E335-4905-831D-06652D08D718}" srcOrd="0" destOrd="0" presId="urn:microsoft.com/office/officeart/2018/2/layout/IconVerticalSolidList"/>
    <dgm:cxn modelId="{8852AD0F-0045-453E-8E27-4DF58AE19689}" type="presParOf" srcId="{0F5D2B4E-9B93-46E9-BA17-99F2FDFB0DAE}" destId="{4E26D738-2B40-4DAE-AE92-956BC8C893F6}" srcOrd="1" destOrd="0" presId="urn:microsoft.com/office/officeart/2018/2/layout/IconVerticalSolidList"/>
    <dgm:cxn modelId="{4FC17BFA-084A-401A-A985-BE3D3E34E9BC}" type="presParOf" srcId="{0F5D2B4E-9B93-46E9-BA17-99F2FDFB0DAE}" destId="{C4F72600-E5F2-4EB0-A769-FA72A36237F9}" srcOrd="2" destOrd="0" presId="urn:microsoft.com/office/officeart/2018/2/layout/IconVerticalSolidList"/>
    <dgm:cxn modelId="{D9586A1E-D2E8-419A-822B-055D43CB878C}" type="presParOf" srcId="{0F5D2B4E-9B93-46E9-BA17-99F2FDFB0DAE}" destId="{C090B957-DB2A-4430-B5A0-9E2F2A839064}" srcOrd="3" destOrd="0" presId="urn:microsoft.com/office/officeart/2018/2/layout/IconVerticalSolidList"/>
    <dgm:cxn modelId="{1A395F42-525A-4429-B41E-F7638014BFB6}" type="presParOf" srcId="{E05166E6-CBBD-4ECA-946B-A62D2A0EAAF1}" destId="{2880F6DD-FE7E-46C5-98AB-6F2FB8DE8F14}" srcOrd="3" destOrd="0" presId="urn:microsoft.com/office/officeart/2018/2/layout/IconVerticalSolidList"/>
    <dgm:cxn modelId="{756B4E89-409A-4A7E-97F6-1347467A57CF}" type="presParOf" srcId="{E05166E6-CBBD-4ECA-946B-A62D2A0EAAF1}" destId="{8C96357C-90D2-4E15-B3C8-CC2724AEBE3D}" srcOrd="4" destOrd="0" presId="urn:microsoft.com/office/officeart/2018/2/layout/IconVerticalSolidList"/>
    <dgm:cxn modelId="{629D5471-BFBF-4CDD-BD47-C17DC461E521}" type="presParOf" srcId="{8C96357C-90D2-4E15-B3C8-CC2724AEBE3D}" destId="{6B966D38-205E-462A-B679-3B9658F294A3}" srcOrd="0" destOrd="0" presId="urn:microsoft.com/office/officeart/2018/2/layout/IconVerticalSolidList"/>
    <dgm:cxn modelId="{35B7080A-37F8-48C3-8593-46A45D46F90B}" type="presParOf" srcId="{8C96357C-90D2-4E15-B3C8-CC2724AEBE3D}" destId="{90A9E41F-9E71-440A-B294-6A3DB9A0AA97}" srcOrd="1" destOrd="0" presId="urn:microsoft.com/office/officeart/2018/2/layout/IconVerticalSolidList"/>
    <dgm:cxn modelId="{8AFA9BFB-59FE-4001-8AB6-D07C474DCE7A}" type="presParOf" srcId="{8C96357C-90D2-4E15-B3C8-CC2724AEBE3D}" destId="{892CA52A-FDB6-498C-9FF7-8C7E4B649130}" srcOrd="2" destOrd="0" presId="urn:microsoft.com/office/officeart/2018/2/layout/IconVerticalSolidList"/>
    <dgm:cxn modelId="{7F30824C-3C54-4E6F-9D68-BAC30BDED738}" type="presParOf" srcId="{8C96357C-90D2-4E15-B3C8-CC2724AEBE3D}" destId="{BB3EE513-1713-4CC7-B819-5611755E44AE}" srcOrd="3" destOrd="0" presId="urn:microsoft.com/office/officeart/2018/2/layout/IconVerticalSolidList"/>
    <dgm:cxn modelId="{9D7C7358-3505-4CF4-B812-F2937CA1327E}" type="presParOf" srcId="{E05166E6-CBBD-4ECA-946B-A62D2A0EAAF1}" destId="{D0B36A86-7513-431A-A920-BDB2F472D573}" srcOrd="5" destOrd="0" presId="urn:microsoft.com/office/officeart/2018/2/layout/IconVerticalSolidList"/>
    <dgm:cxn modelId="{E2EA0B85-8B8A-4485-A38A-0A11E96880DF}" type="presParOf" srcId="{E05166E6-CBBD-4ECA-946B-A62D2A0EAAF1}" destId="{64D52027-6D97-4822-AB2E-462653A80DE6}" srcOrd="6" destOrd="0" presId="urn:microsoft.com/office/officeart/2018/2/layout/IconVerticalSolidList"/>
    <dgm:cxn modelId="{D2046FBD-AE8F-45C7-9EC5-6CDC61673BAE}" type="presParOf" srcId="{64D52027-6D97-4822-AB2E-462653A80DE6}" destId="{650B8779-EF48-423E-BC6E-EB8EB60008DD}" srcOrd="0" destOrd="0" presId="urn:microsoft.com/office/officeart/2018/2/layout/IconVerticalSolidList"/>
    <dgm:cxn modelId="{F4613421-382C-4E81-B5C2-C183216259CA}" type="presParOf" srcId="{64D52027-6D97-4822-AB2E-462653A80DE6}" destId="{8CC4F375-EA58-446E-A6F1-DFC7AC565D7F}" srcOrd="1" destOrd="0" presId="urn:microsoft.com/office/officeart/2018/2/layout/IconVerticalSolidList"/>
    <dgm:cxn modelId="{8ECCD760-5FD9-4AAD-91F1-86FDED454230}" type="presParOf" srcId="{64D52027-6D97-4822-AB2E-462653A80DE6}" destId="{D4F0A32F-B974-4837-B815-AFB5E8587BD7}" srcOrd="2" destOrd="0" presId="urn:microsoft.com/office/officeart/2018/2/layout/IconVerticalSolidList"/>
    <dgm:cxn modelId="{99CDE10D-50C0-424D-8F93-29F77A7CB2CE}" type="presParOf" srcId="{64D52027-6D97-4822-AB2E-462653A80DE6}" destId="{FBA86FB7-69FA-46DD-98C3-1A803D912B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C42A52-F3D0-4CAC-8B22-A227233389A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6412C0-997D-4C60-9160-DE19690A062F}">
      <dgm:prSet/>
      <dgm:spPr/>
      <dgm:t>
        <a:bodyPr/>
        <a:lstStyle/>
        <a:p>
          <a:pPr>
            <a:lnSpc>
              <a:spcPct val="100000"/>
            </a:lnSpc>
          </a:pPr>
          <a:r>
            <a:rPr lang="en-US"/>
            <a:t>1. Objective: Develop models predicting match outcomes based on half-state variables for home and away teams.</a:t>
          </a:r>
        </a:p>
      </dgm:t>
    </dgm:pt>
    <dgm:pt modelId="{8DE28635-29B1-4ECE-8FFC-ADBC2622F542}" type="parTrans" cxnId="{60CF8801-CD30-4BF1-BA41-D2C4E3A66DD6}">
      <dgm:prSet/>
      <dgm:spPr/>
      <dgm:t>
        <a:bodyPr/>
        <a:lstStyle/>
        <a:p>
          <a:endParaRPr lang="en-US"/>
        </a:p>
      </dgm:t>
    </dgm:pt>
    <dgm:pt modelId="{1D21F5D1-EFC6-4107-8010-FA4EE4AFC29E}" type="sibTrans" cxnId="{60CF8801-CD30-4BF1-BA41-D2C4E3A66DD6}">
      <dgm:prSet/>
      <dgm:spPr/>
      <dgm:t>
        <a:bodyPr/>
        <a:lstStyle/>
        <a:p>
          <a:endParaRPr lang="en-US"/>
        </a:p>
      </dgm:t>
    </dgm:pt>
    <dgm:pt modelId="{64440905-CF40-4D9A-B8BA-46C42385AC9E}">
      <dgm:prSet/>
      <dgm:spPr/>
      <dgm:t>
        <a:bodyPr/>
        <a:lstStyle/>
        <a:p>
          <a:pPr>
            <a:lnSpc>
              <a:spcPct val="100000"/>
            </a:lnSpc>
          </a:pPr>
          <a:r>
            <a:rPr lang="en-US"/>
            <a:t>2. Model Performance: Home team model achieves 62.4% accuracy, slightly higher than the away team model at 61.4%.</a:t>
          </a:r>
        </a:p>
      </dgm:t>
    </dgm:pt>
    <dgm:pt modelId="{6B1C24E5-662C-49C3-B035-9424172A8A8C}" type="parTrans" cxnId="{89FFF5DE-4969-48CC-9793-D42C311BB0F5}">
      <dgm:prSet/>
      <dgm:spPr/>
      <dgm:t>
        <a:bodyPr/>
        <a:lstStyle/>
        <a:p>
          <a:endParaRPr lang="en-US"/>
        </a:p>
      </dgm:t>
    </dgm:pt>
    <dgm:pt modelId="{1A034EC9-65AF-4229-8E51-D9A054F41ACA}" type="sibTrans" cxnId="{89FFF5DE-4969-48CC-9793-D42C311BB0F5}">
      <dgm:prSet/>
      <dgm:spPr/>
      <dgm:t>
        <a:bodyPr/>
        <a:lstStyle/>
        <a:p>
          <a:endParaRPr lang="en-US"/>
        </a:p>
      </dgm:t>
    </dgm:pt>
    <dgm:pt modelId="{B27A6B72-7C4F-4CF7-8335-439AEDE0C931}">
      <dgm:prSet/>
      <dgm:spPr/>
      <dgm:t>
        <a:bodyPr/>
        <a:lstStyle/>
        <a:p>
          <a:pPr>
            <a:lnSpc>
              <a:spcPct val="100000"/>
            </a:lnSpc>
          </a:pPr>
          <a:r>
            <a:rPr lang="en-US"/>
            <a:t>3. Sensitivity Analysis: Both models show high sensitivity for "Home Win," but lower sensitivity for "Draw" and "Away Win," indicating limitations.</a:t>
          </a:r>
        </a:p>
      </dgm:t>
    </dgm:pt>
    <dgm:pt modelId="{973A2974-8441-4536-8106-4EC68576DCD6}" type="parTrans" cxnId="{65E26F5B-92F8-403F-AE7C-0284E1465DAD}">
      <dgm:prSet/>
      <dgm:spPr/>
      <dgm:t>
        <a:bodyPr/>
        <a:lstStyle/>
        <a:p>
          <a:endParaRPr lang="en-US"/>
        </a:p>
      </dgm:t>
    </dgm:pt>
    <dgm:pt modelId="{A7735F4F-51C5-40F3-B257-F97B8FDDE5E3}" type="sibTrans" cxnId="{65E26F5B-92F8-403F-AE7C-0284E1465DAD}">
      <dgm:prSet/>
      <dgm:spPr/>
      <dgm:t>
        <a:bodyPr/>
        <a:lstStyle/>
        <a:p>
          <a:endParaRPr lang="en-US"/>
        </a:p>
      </dgm:t>
    </dgm:pt>
    <dgm:pt modelId="{B725E547-D284-41C0-95A9-5615952DBD59}">
      <dgm:prSet/>
      <dgm:spPr/>
      <dgm:t>
        <a:bodyPr/>
        <a:lstStyle/>
        <a:p>
          <a:pPr>
            <a:lnSpc>
              <a:spcPct val="100000"/>
            </a:lnSpc>
          </a:pPr>
          <a:r>
            <a:rPr lang="en-US"/>
            <a:t>4. Reliability Concerns: Models are less reliable in predicting draws and away team victories, suggesting the need for more data to improve accuracy in these areas.</a:t>
          </a:r>
        </a:p>
      </dgm:t>
    </dgm:pt>
    <dgm:pt modelId="{197DB1A0-9FBE-48F2-93A0-41EE195956F2}" type="parTrans" cxnId="{95420BA7-CF5D-4652-8163-EAB457AACA5A}">
      <dgm:prSet/>
      <dgm:spPr/>
      <dgm:t>
        <a:bodyPr/>
        <a:lstStyle/>
        <a:p>
          <a:endParaRPr lang="en-US"/>
        </a:p>
      </dgm:t>
    </dgm:pt>
    <dgm:pt modelId="{012E4813-4C74-4B01-9203-04C6088D6BB8}" type="sibTrans" cxnId="{95420BA7-CF5D-4652-8163-EAB457AACA5A}">
      <dgm:prSet/>
      <dgm:spPr/>
      <dgm:t>
        <a:bodyPr/>
        <a:lstStyle/>
        <a:p>
          <a:endParaRPr lang="en-US"/>
        </a:p>
      </dgm:t>
    </dgm:pt>
    <dgm:pt modelId="{458BE9EE-ECB2-4DDE-BA6D-1000829F71E3}">
      <dgm:prSet/>
      <dgm:spPr/>
      <dgm:t>
        <a:bodyPr/>
        <a:lstStyle/>
        <a:p>
          <a:pPr>
            <a:lnSpc>
              <a:spcPct val="100000"/>
            </a:lnSpc>
          </a:pPr>
          <a:r>
            <a:rPr lang="en-US"/>
            <a:t>5. Evaluation Metrics: Confusion matrices and classification metrics from the caret package were used to comprehensively assess model performance.</a:t>
          </a:r>
        </a:p>
      </dgm:t>
    </dgm:pt>
    <dgm:pt modelId="{88487A8F-68E2-4EEF-963B-71D8DF8656DF}" type="parTrans" cxnId="{244F8058-6108-44B7-B1C1-7196F4B52278}">
      <dgm:prSet/>
      <dgm:spPr/>
      <dgm:t>
        <a:bodyPr/>
        <a:lstStyle/>
        <a:p>
          <a:endParaRPr lang="en-US"/>
        </a:p>
      </dgm:t>
    </dgm:pt>
    <dgm:pt modelId="{3C2AD805-86FF-4F8B-A749-3C31881AC66D}" type="sibTrans" cxnId="{244F8058-6108-44B7-B1C1-7196F4B52278}">
      <dgm:prSet/>
      <dgm:spPr/>
      <dgm:t>
        <a:bodyPr/>
        <a:lstStyle/>
        <a:p>
          <a:endParaRPr lang="en-US"/>
        </a:p>
      </dgm:t>
    </dgm:pt>
    <dgm:pt modelId="{4FF780F2-9140-4479-B22E-12966950179A}">
      <dgm:prSet/>
      <dgm:spPr/>
      <dgm:t>
        <a:bodyPr/>
        <a:lstStyle/>
        <a:p>
          <a:pPr>
            <a:lnSpc>
              <a:spcPct val="100000"/>
            </a:lnSpc>
          </a:pPr>
          <a:r>
            <a:rPr lang="en-US"/>
            <a:t>6. Room for Improvement: Acknowledge the models' strengths and limitations, emphasizing potential enhancements through additional data sources and feature refinement.</a:t>
          </a:r>
        </a:p>
      </dgm:t>
    </dgm:pt>
    <dgm:pt modelId="{ECEF4B6E-A134-4781-B0C4-03007DBFAE37}" type="parTrans" cxnId="{2939A0A5-F9CD-4F55-8C4C-F4C68BD30CDD}">
      <dgm:prSet/>
      <dgm:spPr/>
      <dgm:t>
        <a:bodyPr/>
        <a:lstStyle/>
        <a:p>
          <a:endParaRPr lang="en-US"/>
        </a:p>
      </dgm:t>
    </dgm:pt>
    <dgm:pt modelId="{61E2DDD8-4E6E-47F6-A70D-6CF0127747E5}" type="sibTrans" cxnId="{2939A0A5-F9CD-4F55-8C4C-F4C68BD30CDD}">
      <dgm:prSet/>
      <dgm:spPr/>
      <dgm:t>
        <a:bodyPr/>
        <a:lstStyle/>
        <a:p>
          <a:endParaRPr lang="en-US"/>
        </a:p>
      </dgm:t>
    </dgm:pt>
    <dgm:pt modelId="{BDEEBC7F-31AD-4D35-B5F4-21726FA85535}">
      <dgm:prSet/>
      <dgm:spPr/>
      <dgm:t>
        <a:bodyPr/>
        <a:lstStyle/>
        <a:p>
          <a:pPr>
            <a:lnSpc>
              <a:spcPct val="100000"/>
            </a:lnSpc>
          </a:pPr>
          <a:r>
            <a:rPr lang="en-US"/>
            <a:t>7. Future Directions: Suggest exploring advanced modeling techniques and considering alternative features to boost predictive capabilities for specific match outcomes.</a:t>
          </a:r>
        </a:p>
      </dgm:t>
    </dgm:pt>
    <dgm:pt modelId="{F73B8074-A942-4995-A4F9-726EEF8A4317}" type="parTrans" cxnId="{C113861A-33DF-4F5F-8146-D29D5A24490E}">
      <dgm:prSet/>
      <dgm:spPr/>
      <dgm:t>
        <a:bodyPr/>
        <a:lstStyle/>
        <a:p>
          <a:endParaRPr lang="en-US"/>
        </a:p>
      </dgm:t>
    </dgm:pt>
    <dgm:pt modelId="{62BC11C1-F0B6-4292-8433-CFA279774245}" type="sibTrans" cxnId="{C113861A-33DF-4F5F-8146-D29D5A24490E}">
      <dgm:prSet/>
      <dgm:spPr/>
      <dgm:t>
        <a:bodyPr/>
        <a:lstStyle/>
        <a:p>
          <a:endParaRPr lang="en-US"/>
        </a:p>
      </dgm:t>
    </dgm:pt>
    <dgm:pt modelId="{6CAE753C-EDB4-482F-AA60-DC3F516987F6}" type="pres">
      <dgm:prSet presAssocID="{8DC42A52-F3D0-4CAC-8B22-A227233389AB}" presName="root" presStyleCnt="0">
        <dgm:presLayoutVars>
          <dgm:dir/>
          <dgm:resizeHandles val="exact"/>
        </dgm:presLayoutVars>
      </dgm:prSet>
      <dgm:spPr/>
    </dgm:pt>
    <dgm:pt modelId="{F89389FB-3DDD-4CD2-8D98-B11BE94C1581}" type="pres">
      <dgm:prSet presAssocID="{C96412C0-997D-4C60-9160-DE19690A062F}" presName="compNode" presStyleCnt="0"/>
      <dgm:spPr/>
    </dgm:pt>
    <dgm:pt modelId="{7FD4739F-9B8E-4E76-B5BF-0E52967606BF}" type="pres">
      <dgm:prSet presAssocID="{C96412C0-997D-4C60-9160-DE19690A062F}" presName="bgRect" presStyleLbl="bgShp" presStyleIdx="0" presStyleCnt="7"/>
      <dgm:spPr/>
    </dgm:pt>
    <dgm:pt modelId="{ABEDB72F-D249-425A-9182-B4F156855087}" type="pres">
      <dgm:prSet presAssocID="{C96412C0-997D-4C60-9160-DE19690A062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64C8A97B-8C7B-44A4-B7CC-DA1A96F8ED96}" type="pres">
      <dgm:prSet presAssocID="{C96412C0-997D-4C60-9160-DE19690A062F}" presName="spaceRect" presStyleCnt="0"/>
      <dgm:spPr/>
    </dgm:pt>
    <dgm:pt modelId="{BB862924-1999-4252-912A-63A810031BD2}" type="pres">
      <dgm:prSet presAssocID="{C96412C0-997D-4C60-9160-DE19690A062F}" presName="parTx" presStyleLbl="revTx" presStyleIdx="0" presStyleCnt="7">
        <dgm:presLayoutVars>
          <dgm:chMax val="0"/>
          <dgm:chPref val="0"/>
        </dgm:presLayoutVars>
      </dgm:prSet>
      <dgm:spPr/>
    </dgm:pt>
    <dgm:pt modelId="{07B14CEB-53F5-4601-9A7A-0A1E889454E0}" type="pres">
      <dgm:prSet presAssocID="{1D21F5D1-EFC6-4107-8010-FA4EE4AFC29E}" presName="sibTrans" presStyleCnt="0"/>
      <dgm:spPr/>
    </dgm:pt>
    <dgm:pt modelId="{6F0C8E8F-946C-4545-BE56-D51E40EBD6A0}" type="pres">
      <dgm:prSet presAssocID="{64440905-CF40-4D9A-B8BA-46C42385AC9E}" presName="compNode" presStyleCnt="0"/>
      <dgm:spPr/>
    </dgm:pt>
    <dgm:pt modelId="{8E3C3705-E5AB-4A04-B262-FEBFA146B9DC}" type="pres">
      <dgm:prSet presAssocID="{64440905-CF40-4D9A-B8BA-46C42385AC9E}" presName="bgRect" presStyleLbl="bgShp" presStyleIdx="1" presStyleCnt="7"/>
      <dgm:spPr/>
    </dgm:pt>
    <dgm:pt modelId="{953AAC6E-D71C-4A4A-920D-737B8FA9B8B9}" type="pres">
      <dgm:prSet presAssocID="{64440905-CF40-4D9A-B8BA-46C42385AC9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85319487-0255-4A82-89D7-0B96B19D8EEF}" type="pres">
      <dgm:prSet presAssocID="{64440905-CF40-4D9A-B8BA-46C42385AC9E}" presName="spaceRect" presStyleCnt="0"/>
      <dgm:spPr/>
    </dgm:pt>
    <dgm:pt modelId="{31AD82EB-9D9F-41B5-BFBB-D28F3D88FA1D}" type="pres">
      <dgm:prSet presAssocID="{64440905-CF40-4D9A-B8BA-46C42385AC9E}" presName="parTx" presStyleLbl="revTx" presStyleIdx="1" presStyleCnt="7">
        <dgm:presLayoutVars>
          <dgm:chMax val="0"/>
          <dgm:chPref val="0"/>
        </dgm:presLayoutVars>
      </dgm:prSet>
      <dgm:spPr/>
    </dgm:pt>
    <dgm:pt modelId="{9043A3E2-B482-4E5E-A266-EAC4A0FC9573}" type="pres">
      <dgm:prSet presAssocID="{1A034EC9-65AF-4229-8E51-D9A054F41ACA}" presName="sibTrans" presStyleCnt="0"/>
      <dgm:spPr/>
    </dgm:pt>
    <dgm:pt modelId="{4EE364FD-D11F-4C51-8D4B-FB7E73A9E94E}" type="pres">
      <dgm:prSet presAssocID="{B27A6B72-7C4F-4CF7-8335-439AEDE0C931}" presName="compNode" presStyleCnt="0"/>
      <dgm:spPr/>
    </dgm:pt>
    <dgm:pt modelId="{1A069617-0524-4EA5-BDE4-0FA588A93087}" type="pres">
      <dgm:prSet presAssocID="{B27A6B72-7C4F-4CF7-8335-439AEDE0C931}" presName="bgRect" presStyleLbl="bgShp" presStyleIdx="2" presStyleCnt="7"/>
      <dgm:spPr/>
    </dgm:pt>
    <dgm:pt modelId="{2A71751F-0861-4183-9999-14EDD9EA45C3}" type="pres">
      <dgm:prSet presAssocID="{B27A6B72-7C4F-4CF7-8335-439AEDE0C93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6DBD076E-7FF9-4088-9A91-7F01B927DE7A}" type="pres">
      <dgm:prSet presAssocID="{B27A6B72-7C4F-4CF7-8335-439AEDE0C931}" presName="spaceRect" presStyleCnt="0"/>
      <dgm:spPr/>
    </dgm:pt>
    <dgm:pt modelId="{0AE5E5E1-4748-43D5-828A-5154111AC46C}" type="pres">
      <dgm:prSet presAssocID="{B27A6B72-7C4F-4CF7-8335-439AEDE0C931}" presName="parTx" presStyleLbl="revTx" presStyleIdx="2" presStyleCnt="7">
        <dgm:presLayoutVars>
          <dgm:chMax val="0"/>
          <dgm:chPref val="0"/>
        </dgm:presLayoutVars>
      </dgm:prSet>
      <dgm:spPr/>
    </dgm:pt>
    <dgm:pt modelId="{849FA0FC-D032-4772-8606-7D83B5D2739C}" type="pres">
      <dgm:prSet presAssocID="{A7735F4F-51C5-40F3-B257-F97B8FDDE5E3}" presName="sibTrans" presStyleCnt="0"/>
      <dgm:spPr/>
    </dgm:pt>
    <dgm:pt modelId="{AAFB1F70-E110-412C-8396-6EBAD0BA9014}" type="pres">
      <dgm:prSet presAssocID="{B725E547-D284-41C0-95A9-5615952DBD59}" presName="compNode" presStyleCnt="0"/>
      <dgm:spPr/>
    </dgm:pt>
    <dgm:pt modelId="{E5C4483C-B034-4219-81AB-E12ACB5D332E}" type="pres">
      <dgm:prSet presAssocID="{B725E547-D284-41C0-95A9-5615952DBD59}" presName="bgRect" presStyleLbl="bgShp" presStyleIdx="3" presStyleCnt="7"/>
      <dgm:spPr/>
    </dgm:pt>
    <dgm:pt modelId="{8B819A72-FBFE-447A-9D0C-EA64CF165A75}" type="pres">
      <dgm:prSet presAssocID="{B725E547-D284-41C0-95A9-5615952DBD5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ibbon"/>
        </a:ext>
      </dgm:extLst>
    </dgm:pt>
    <dgm:pt modelId="{E6107540-79A9-465F-A09C-86F9C1620EE8}" type="pres">
      <dgm:prSet presAssocID="{B725E547-D284-41C0-95A9-5615952DBD59}" presName="spaceRect" presStyleCnt="0"/>
      <dgm:spPr/>
    </dgm:pt>
    <dgm:pt modelId="{81A14CA4-71AE-4CEC-835C-C203CB3D37F2}" type="pres">
      <dgm:prSet presAssocID="{B725E547-D284-41C0-95A9-5615952DBD59}" presName="parTx" presStyleLbl="revTx" presStyleIdx="3" presStyleCnt="7">
        <dgm:presLayoutVars>
          <dgm:chMax val="0"/>
          <dgm:chPref val="0"/>
        </dgm:presLayoutVars>
      </dgm:prSet>
      <dgm:spPr/>
    </dgm:pt>
    <dgm:pt modelId="{092BCA80-7AF5-423C-8128-FB3C5A1AD87D}" type="pres">
      <dgm:prSet presAssocID="{012E4813-4C74-4B01-9203-04C6088D6BB8}" presName="sibTrans" presStyleCnt="0"/>
      <dgm:spPr/>
    </dgm:pt>
    <dgm:pt modelId="{257E0A65-AB07-458E-9629-1FC9A57B4674}" type="pres">
      <dgm:prSet presAssocID="{458BE9EE-ECB2-4DDE-BA6D-1000829F71E3}" presName="compNode" presStyleCnt="0"/>
      <dgm:spPr/>
    </dgm:pt>
    <dgm:pt modelId="{608E4533-CBF6-483B-BAAA-B1816C60879D}" type="pres">
      <dgm:prSet presAssocID="{458BE9EE-ECB2-4DDE-BA6D-1000829F71E3}" presName="bgRect" presStyleLbl="bgShp" presStyleIdx="4" presStyleCnt="7"/>
      <dgm:spPr/>
    </dgm:pt>
    <dgm:pt modelId="{517BA54B-36FA-4C00-8C9A-8A2773057A49}" type="pres">
      <dgm:prSet presAssocID="{458BE9EE-ECB2-4DDE-BA6D-1000829F71E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Checklist"/>
        </a:ext>
      </dgm:extLst>
    </dgm:pt>
    <dgm:pt modelId="{8AE174A0-3F3D-4486-84FA-0D60CBABBAFB}" type="pres">
      <dgm:prSet presAssocID="{458BE9EE-ECB2-4DDE-BA6D-1000829F71E3}" presName="spaceRect" presStyleCnt="0"/>
      <dgm:spPr/>
    </dgm:pt>
    <dgm:pt modelId="{030E413F-AC8F-4C9A-B84A-C24A271042E0}" type="pres">
      <dgm:prSet presAssocID="{458BE9EE-ECB2-4DDE-BA6D-1000829F71E3}" presName="parTx" presStyleLbl="revTx" presStyleIdx="4" presStyleCnt="7">
        <dgm:presLayoutVars>
          <dgm:chMax val="0"/>
          <dgm:chPref val="0"/>
        </dgm:presLayoutVars>
      </dgm:prSet>
      <dgm:spPr/>
    </dgm:pt>
    <dgm:pt modelId="{BE5944EC-7173-4B1D-854A-0F80C0FE18CB}" type="pres">
      <dgm:prSet presAssocID="{3C2AD805-86FF-4F8B-A749-3C31881AC66D}" presName="sibTrans" presStyleCnt="0"/>
      <dgm:spPr/>
    </dgm:pt>
    <dgm:pt modelId="{CCD1EE72-7DCE-4ECD-88B8-982D44E67CBC}" type="pres">
      <dgm:prSet presAssocID="{4FF780F2-9140-4479-B22E-12966950179A}" presName="compNode" presStyleCnt="0"/>
      <dgm:spPr/>
    </dgm:pt>
    <dgm:pt modelId="{E5A81035-A672-4125-B4BB-0F0E18FB951A}" type="pres">
      <dgm:prSet presAssocID="{4FF780F2-9140-4479-B22E-12966950179A}" presName="bgRect" presStyleLbl="bgShp" presStyleIdx="5" presStyleCnt="7"/>
      <dgm:spPr/>
    </dgm:pt>
    <dgm:pt modelId="{DAF83D8D-EE3E-480A-8D16-05803EDBBDEC}" type="pres">
      <dgm:prSet presAssocID="{4FF780F2-9140-4479-B22E-12966950179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ight Bulb and Gear"/>
        </a:ext>
      </dgm:extLst>
    </dgm:pt>
    <dgm:pt modelId="{8F14F414-34C4-4AE3-8EF7-32095C176E44}" type="pres">
      <dgm:prSet presAssocID="{4FF780F2-9140-4479-B22E-12966950179A}" presName="spaceRect" presStyleCnt="0"/>
      <dgm:spPr/>
    </dgm:pt>
    <dgm:pt modelId="{96839564-9BFF-4890-A4CA-53CC640BA5A6}" type="pres">
      <dgm:prSet presAssocID="{4FF780F2-9140-4479-B22E-12966950179A}" presName="parTx" presStyleLbl="revTx" presStyleIdx="5" presStyleCnt="7">
        <dgm:presLayoutVars>
          <dgm:chMax val="0"/>
          <dgm:chPref val="0"/>
        </dgm:presLayoutVars>
      </dgm:prSet>
      <dgm:spPr/>
    </dgm:pt>
    <dgm:pt modelId="{965455CC-E1BF-42F2-AC1A-EDC8D69E34A5}" type="pres">
      <dgm:prSet presAssocID="{61E2DDD8-4E6E-47F6-A70D-6CF0127747E5}" presName="sibTrans" presStyleCnt="0"/>
      <dgm:spPr/>
    </dgm:pt>
    <dgm:pt modelId="{5985AD71-7FE4-4749-8884-107BAE4A6ADC}" type="pres">
      <dgm:prSet presAssocID="{BDEEBC7F-31AD-4D35-B5F4-21726FA85535}" presName="compNode" presStyleCnt="0"/>
      <dgm:spPr/>
    </dgm:pt>
    <dgm:pt modelId="{76F004E6-528B-44DA-951B-B02D5AE7CCC9}" type="pres">
      <dgm:prSet presAssocID="{BDEEBC7F-31AD-4D35-B5F4-21726FA85535}" presName="bgRect" presStyleLbl="bgShp" presStyleIdx="6" presStyleCnt="7"/>
      <dgm:spPr/>
    </dgm:pt>
    <dgm:pt modelId="{FCDB96F4-7B36-46A6-B235-101DB2CD9249}" type="pres">
      <dgm:prSet presAssocID="{BDEEBC7F-31AD-4D35-B5F4-21726FA8553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ead with Gears"/>
        </a:ext>
      </dgm:extLst>
    </dgm:pt>
    <dgm:pt modelId="{7A181F64-9C7B-461A-9EE8-91977B375F73}" type="pres">
      <dgm:prSet presAssocID="{BDEEBC7F-31AD-4D35-B5F4-21726FA85535}" presName="spaceRect" presStyleCnt="0"/>
      <dgm:spPr/>
    </dgm:pt>
    <dgm:pt modelId="{596CE620-80CE-43F7-9277-4359D07F852A}" type="pres">
      <dgm:prSet presAssocID="{BDEEBC7F-31AD-4D35-B5F4-21726FA85535}" presName="parTx" presStyleLbl="revTx" presStyleIdx="6" presStyleCnt="7">
        <dgm:presLayoutVars>
          <dgm:chMax val="0"/>
          <dgm:chPref val="0"/>
        </dgm:presLayoutVars>
      </dgm:prSet>
      <dgm:spPr/>
    </dgm:pt>
  </dgm:ptLst>
  <dgm:cxnLst>
    <dgm:cxn modelId="{60CF8801-CD30-4BF1-BA41-D2C4E3A66DD6}" srcId="{8DC42A52-F3D0-4CAC-8B22-A227233389AB}" destId="{C96412C0-997D-4C60-9160-DE19690A062F}" srcOrd="0" destOrd="0" parTransId="{8DE28635-29B1-4ECE-8FFC-ADBC2622F542}" sibTransId="{1D21F5D1-EFC6-4107-8010-FA4EE4AFC29E}"/>
    <dgm:cxn modelId="{C113861A-33DF-4F5F-8146-D29D5A24490E}" srcId="{8DC42A52-F3D0-4CAC-8B22-A227233389AB}" destId="{BDEEBC7F-31AD-4D35-B5F4-21726FA85535}" srcOrd="6" destOrd="0" parTransId="{F73B8074-A942-4995-A4F9-726EEF8A4317}" sibTransId="{62BC11C1-F0B6-4292-8433-CFA279774245}"/>
    <dgm:cxn modelId="{BEAFFB1D-A506-46DC-8F92-CCD20468DA19}" type="presOf" srcId="{4FF780F2-9140-4479-B22E-12966950179A}" destId="{96839564-9BFF-4890-A4CA-53CC640BA5A6}" srcOrd="0" destOrd="0" presId="urn:microsoft.com/office/officeart/2018/2/layout/IconVerticalSolidList"/>
    <dgm:cxn modelId="{1DF3E131-0767-4655-94D4-8277A1BB900E}" type="presOf" srcId="{B725E547-D284-41C0-95A9-5615952DBD59}" destId="{81A14CA4-71AE-4CEC-835C-C203CB3D37F2}" srcOrd="0" destOrd="0" presId="urn:microsoft.com/office/officeart/2018/2/layout/IconVerticalSolidList"/>
    <dgm:cxn modelId="{908A1F33-F116-4A60-AECB-7574DE19007A}" type="presOf" srcId="{64440905-CF40-4D9A-B8BA-46C42385AC9E}" destId="{31AD82EB-9D9F-41B5-BFBB-D28F3D88FA1D}" srcOrd="0" destOrd="0" presId="urn:microsoft.com/office/officeart/2018/2/layout/IconVerticalSolidList"/>
    <dgm:cxn modelId="{6EA3EE54-FB3C-4093-B327-FAD8EF5C6734}" type="presOf" srcId="{B27A6B72-7C4F-4CF7-8335-439AEDE0C931}" destId="{0AE5E5E1-4748-43D5-828A-5154111AC46C}" srcOrd="0" destOrd="0" presId="urn:microsoft.com/office/officeart/2018/2/layout/IconVerticalSolidList"/>
    <dgm:cxn modelId="{244F8058-6108-44B7-B1C1-7196F4B52278}" srcId="{8DC42A52-F3D0-4CAC-8B22-A227233389AB}" destId="{458BE9EE-ECB2-4DDE-BA6D-1000829F71E3}" srcOrd="4" destOrd="0" parTransId="{88487A8F-68E2-4EEF-963B-71D8DF8656DF}" sibTransId="{3C2AD805-86FF-4F8B-A749-3C31881AC66D}"/>
    <dgm:cxn modelId="{65E26F5B-92F8-403F-AE7C-0284E1465DAD}" srcId="{8DC42A52-F3D0-4CAC-8B22-A227233389AB}" destId="{B27A6B72-7C4F-4CF7-8335-439AEDE0C931}" srcOrd="2" destOrd="0" parTransId="{973A2974-8441-4536-8106-4EC68576DCD6}" sibTransId="{A7735F4F-51C5-40F3-B257-F97B8FDDE5E3}"/>
    <dgm:cxn modelId="{CE63526E-61B5-4D2D-ABE5-E97C2B354EDB}" type="presOf" srcId="{C96412C0-997D-4C60-9160-DE19690A062F}" destId="{BB862924-1999-4252-912A-63A810031BD2}" srcOrd="0" destOrd="0" presId="urn:microsoft.com/office/officeart/2018/2/layout/IconVerticalSolidList"/>
    <dgm:cxn modelId="{6770AE95-BD18-4E90-933C-6F6C19EBCB8B}" type="presOf" srcId="{458BE9EE-ECB2-4DDE-BA6D-1000829F71E3}" destId="{030E413F-AC8F-4C9A-B84A-C24A271042E0}" srcOrd="0" destOrd="0" presId="urn:microsoft.com/office/officeart/2018/2/layout/IconVerticalSolidList"/>
    <dgm:cxn modelId="{D948D597-0236-4A7B-858A-3B70BD45E7FA}" type="presOf" srcId="{BDEEBC7F-31AD-4D35-B5F4-21726FA85535}" destId="{596CE620-80CE-43F7-9277-4359D07F852A}" srcOrd="0" destOrd="0" presId="urn:microsoft.com/office/officeart/2018/2/layout/IconVerticalSolidList"/>
    <dgm:cxn modelId="{B841FEA4-470A-43D1-A450-0A698D2622ED}" type="presOf" srcId="{8DC42A52-F3D0-4CAC-8B22-A227233389AB}" destId="{6CAE753C-EDB4-482F-AA60-DC3F516987F6}" srcOrd="0" destOrd="0" presId="urn:microsoft.com/office/officeart/2018/2/layout/IconVerticalSolidList"/>
    <dgm:cxn modelId="{2939A0A5-F9CD-4F55-8C4C-F4C68BD30CDD}" srcId="{8DC42A52-F3D0-4CAC-8B22-A227233389AB}" destId="{4FF780F2-9140-4479-B22E-12966950179A}" srcOrd="5" destOrd="0" parTransId="{ECEF4B6E-A134-4781-B0C4-03007DBFAE37}" sibTransId="{61E2DDD8-4E6E-47F6-A70D-6CF0127747E5}"/>
    <dgm:cxn modelId="{95420BA7-CF5D-4652-8163-EAB457AACA5A}" srcId="{8DC42A52-F3D0-4CAC-8B22-A227233389AB}" destId="{B725E547-D284-41C0-95A9-5615952DBD59}" srcOrd="3" destOrd="0" parTransId="{197DB1A0-9FBE-48F2-93A0-41EE195956F2}" sibTransId="{012E4813-4C74-4B01-9203-04C6088D6BB8}"/>
    <dgm:cxn modelId="{89FFF5DE-4969-48CC-9793-D42C311BB0F5}" srcId="{8DC42A52-F3D0-4CAC-8B22-A227233389AB}" destId="{64440905-CF40-4D9A-B8BA-46C42385AC9E}" srcOrd="1" destOrd="0" parTransId="{6B1C24E5-662C-49C3-B035-9424172A8A8C}" sibTransId="{1A034EC9-65AF-4229-8E51-D9A054F41ACA}"/>
    <dgm:cxn modelId="{864AC24A-F5BE-464C-B638-0FACB46E7080}" type="presParOf" srcId="{6CAE753C-EDB4-482F-AA60-DC3F516987F6}" destId="{F89389FB-3DDD-4CD2-8D98-B11BE94C1581}" srcOrd="0" destOrd="0" presId="urn:microsoft.com/office/officeart/2018/2/layout/IconVerticalSolidList"/>
    <dgm:cxn modelId="{5FCEB8DF-1099-4473-93E9-38303F5618F3}" type="presParOf" srcId="{F89389FB-3DDD-4CD2-8D98-B11BE94C1581}" destId="{7FD4739F-9B8E-4E76-B5BF-0E52967606BF}" srcOrd="0" destOrd="0" presId="urn:microsoft.com/office/officeart/2018/2/layout/IconVerticalSolidList"/>
    <dgm:cxn modelId="{B1ED6D4E-7DB9-40A9-AF60-3473359FB9CE}" type="presParOf" srcId="{F89389FB-3DDD-4CD2-8D98-B11BE94C1581}" destId="{ABEDB72F-D249-425A-9182-B4F156855087}" srcOrd="1" destOrd="0" presId="urn:microsoft.com/office/officeart/2018/2/layout/IconVerticalSolidList"/>
    <dgm:cxn modelId="{952DC537-8D21-42AF-9B17-6247D9155B0F}" type="presParOf" srcId="{F89389FB-3DDD-4CD2-8D98-B11BE94C1581}" destId="{64C8A97B-8C7B-44A4-B7CC-DA1A96F8ED96}" srcOrd="2" destOrd="0" presId="urn:microsoft.com/office/officeart/2018/2/layout/IconVerticalSolidList"/>
    <dgm:cxn modelId="{5F23C7AF-5449-448D-910C-43141593F4A7}" type="presParOf" srcId="{F89389FB-3DDD-4CD2-8D98-B11BE94C1581}" destId="{BB862924-1999-4252-912A-63A810031BD2}" srcOrd="3" destOrd="0" presId="urn:microsoft.com/office/officeart/2018/2/layout/IconVerticalSolidList"/>
    <dgm:cxn modelId="{4F7FDC76-E7C1-4D61-96B9-A09A3A4B22ED}" type="presParOf" srcId="{6CAE753C-EDB4-482F-AA60-DC3F516987F6}" destId="{07B14CEB-53F5-4601-9A7A-0A1E889454E0}" srcOrd="1" destOrd="0" presId="urn:microsoft.com/office/officeart/2018/2/layout/IconVerticalSolidList"/>
    <dgm:cxn modelId="{9A57E0F8-AF0B-4348-96A0-4BE6805139C6}" type="presParOf" srcId="{6CAE753C-EDB4-482F-AA60-DC3F516987F6}" destId="{6F0C8E8F-946C-4545-BE56-D51E40EBD6A0}" srcOrd="2" destOrd="0" presId="urn:microsoft.com/office/officeart/2018/2/layout/IconVerticalSolidList"/>
    <dgm:cxn modelId="{CCD4368D-E717-4E10-898B-DCD30219957D}" type="presParOf" srcId="{6F0C8E8F-946C-4545-BE56-D51E40EBD6A0}" destId="{8E3C3705-E5AB-4A04-B262-FEBFA146B9DC}" srcOrd="0" destOrd="0" presId="urn:microsoft.com/office/officeart/2018/2/layout/IconVerticalSolidList"/>
    <dgm:cxn modelId="{537B6824-C026-4E0D-B828-5AD8C396C40B}" type="presParOf" srcId="{6F0C8E8F-946C-4545-BE56-D51E40EBD6A0}" destId="{953AAC6E-D71C-4A4A-920D-737B8FA9B8B9}" srcOrd="1" destOrd="0" presId="urn:microsoft.com/office/officeart/2018/2/layout/IconVerticalSolidList"/>
    <dgm:cxn modelId="{B3206809-7E06-4C71-85F4-7AD11EA050F0}" type="presParOf" srcId="{6F0C8E8F-946C-4545-BE56-D51E40EBD6A0}" destId="{85319487-0255-4A82-89D7-0B96B19D8EEF}" srcOrd="2" destOrd="0" presId="urn:microsoft.com/office/officeart/2018/2/layout/IconVerticalSolidList"/>
    <dgm:cxn modelId="{4D605BE4-5DE2-4493-A8CA-DC498D215DBC}" type="presParOf" srcId="{6F0C8E8F-946C-4545-BE56-D51E40EBD6A0}" destId="{31AD82EB-9D9F-41B5-BFBB-D28F3D88FA1D}" srcOrd="3" destOrd="0" presId="urn:microsoft.com/office/officeart/2018/2/layout/IconVerticalSolidList"/>
    <dgm:cxn modelId="{1F08E2D7-156D-47FD-93F2-BF3E2068CA18}" type="presParOf" srcId="{6CAE753C-EDB4-482F-AA60-DC3F516987F6}" destId="{9043A3E2-B482-4E5E-A266-EAC4A0FC9573}" srcOrd="3" destOrd="0" presId="urn:microsoft.com/office/officeart/2018/2/layout/IconVerticalSolidList"/>
    <dgm:cxn modelId="{9EE8BB73-CB1C-481D-AC77-F361B11C2958}" type="presParOf" srcId="{6CAE753C-EDB4-482F-AA60-DC3F516987F6}" destId="{4EE364FD-D11F-4C51-8D4B-FB7E73A9E94E}" srcOrd="4" destOrd="0" presId="urn:microsoft.com/office/officeart/2018/2/layout/IconVerticalSolidList"/>
    <dgm:cxn modelId="{38763772-42C3-4519-8E44-510FD78A26B3}" type="presParOf" srcId="{4EE364FD-D11F-4C51-8D4B-FB7E73A9E94E}" destId="{1A069617-0524-4EA5-BDE4-0FA588A93087}" srcOrd="0" destOrd="0" presId="urn:microsoft.com/office/officeart/2018/2/layout/IconVerticalSolidList"/>
    <dgm:cxn modelId="{71695BD9-978B-47B2-A705-93CEACAC8410}" type="presParOf" srcId="{4EE364FD-D11F-4C51-8D4B-FB7E73A9E94E}" destId="{2A71751F-0861-4183-9999-14EDD9EA45C3}" srcOrd="1" destOrd="0" presId="urn:microsoft.com/office/officeart/2018/2/layout/IconVerticalSolidList"/>
    <dgm:cxn modelId="{A53098AA-223D-4E3C-820E-5358507C8D03}" type="presParOf" srcId="{4EE364FD-D11F-4C51-8D4B-FB7E73A9E94E}" destId="{6DBD076E-7FF9-4088-9A91-7F01B927DE7A}" srcOrd="2" destOrd="0" presId="urn:microsoft.com/office/officeart/2018/2/layout/IconVerticalSolidList"/>
    <dgm:cxn modelId="{93A0CB2B-92EC-409D-B619-497095773799}" type="presParOf" srcId="{4EE364FD-D11F-4C51-8D4B-FB7E73A9E94E}" destId="{0AE5E5E1-4748-43D5-828A-5154111AC46C}" srcOrd="3" destOrd="0" presId="urn:microsoft.com/office/officeart/2018/2/layout/IconVerticalSolidList"/>
    <dgm:cxn modelId="{3FE59B5F-45CF-422D-8C24-4189B9605BE7}" type="presParOf" srcId="{6CAE753C-EDB4-482F-AA60-DC3F516987F6}" destId="{849FA0FC-D032-4772-8606-7D83B5D2739C}" srcOrd="5" destOrd="0" presId="urn:microsoft.com/office/officeart/2018/2/layout/IconVerticalSolidList"/>
    <dgm:cxn modelId="{7817173F-E4A9-4EAD-9FEE-5F402B22921C}" type="presParOf" srcId="{6CAE753C-EDB4-482F-AA60-DC3F516987F6}" destId="{AAFB1F70-E110-412C-8396-6EBAD0BA9014}" srcOrd="6" destOrd="0" presId="urn:microsoft.com/office/officeart/2018/2/layout/IconVerticalSolidList"/>
    <dgm:cxn modelId="{88266AA7-DC34-4A64-890E-A65EDA97421B}" type="presParOf" srcId="{AAFB1F70-E110-412C-8396-6EBAD0BA9014}" destId="{E5C4483C-B034-4219-81AB-E12ACB5D332E}" srcOrd="0" destOrd="0" presId="urn:microsoft.com/office/officeart/2018/2/layout/IconVerticalSolidList"/>
    <dgm:cxn modelId="{8578E973-E337-4042-867B-F6621E2E222C}" type="presParOf" srcId="{AAFB1F70-E110-412C-8396-6EBAD0BA9014}" destId="{8B819A72-FBFE-447A-9D0C-EA64CF165A75}" srcOrd="1" destOrd="0" presId="urn:microsoft.com/office/officeart/2018/2/layout/IconVerticalSolidList"/>
    <dgm:cxn modelId="{4A71EA79-CF43-4BCA-931E-EB802C9DC87F}" type="presParOf" srcId="{AAFB1F70-E110-412C-8396-6EBAD0BA9014}" destId="{E6107540-79A9-465F-A09C-86F9C1620EE8}" srcOrd="2" destOrd="0" presId="urn:microsoft.com/office/officeart/2018/2/layout/IconVerticalSolidList"/>
    <dgm:cxn modelId="{61FF4C81-CDEB-446C-94A0-290BD0B77ABF}" type="presParOf" srcId="{AAFB1F70-E110-412C-8396-6EBAD0BA9014}" destId="{81A14CA4-71AE-4CEC-835C-C203CB3D37F2}" srcOrd="3" destOrd="0" presId="urn:microsoft.com/office/officeart/2018/2/layout/IconVerticalSolidList"/>
    <dgm:cxn modelId="{AC753FFE-3ED5-4494-A7E3-9994D5ACF8D0}" type="presParOf" srcId="{6CAE753C-EDB4-482F-AA60-DC3F516987F6}" destId="{092BCA80-7AF5-423C-8128-FB3C5A1AD87D}" srcOrd="7" destOrd="0" presId="urn:microsoft.com/office/officeart/2018/2/layout/IconVerticalSolidList"/>
    <dgm:cxn modelId="{953798B0-B786-4DC8-B6DB-4AAAB9C647C7}" type="presParOf" srcId="{6CAE753C-EDB4-482F-AA60-DC3F516987F6}" destId="{257E0A65-AB07-458E-9629-1FC9A57B4674}" srcOrd="8" destOrd="0" presId="urn:microsoft.com/office/officeart/2018/2/layout/IconVerticalSolidList"/>
    <dgm:cxn modelId="{A038F529-399D-416D-8C20-8A53954D3604}" type="presParOf" srcId="{257E0A65-AB07-458E-9629-1FC9A57B4674}" destId="{608E4533-CBF6-483B-BAAA-B1816C60879D}" srcOrd="0" destOrd="0" presId="urn:microsoft.com/office/officeart/2018/2/layout/IconVerticalSolidList"/>
    <dgm:cxn modelId="{4BCA7A97-97FD-421B-AB36-00A27C584696}" type="presParOf" srcId="{257E0A65-AB07-458E-9629-1FC9A57B4674}" destId="{517BA54B-36FA-4C00-8C9A-8A2773057A49}" srcOrd="1" destOrd="0" presId="urn:microsoft.com/office/officeart/2018/2/layout/IconVerticalSolidList"/>
    <dgm:cxn modelId="{027CC587-E1EB-4472-92F9-D0B851E1F9BC}" type="presParOf" srcId="{257E0A65-AB07-458E-9629-1FC9A57B4674}" destId="{8AE174A0-3F3D-4486-84FA-0D60CBABBAFB}" srcOrd="2" destOrd="0" presId="urn:microsoft.com/office/officeart/2018/2/layout/IconVerticalSolidList"/>
    <dgm:cxn modelId="{CC3B2E1C-8FC1-4215-8636-3EF07FFEC683}" type="presParOf" srcId="{257E0A65-AB07-458E-9629-1FC9A57B4674}" destId="{030E413F-AC8F-4C9A-B84A-C24A271042E0}" srcOrd="3" destOrd="0" presId="urn:microsoft.com/office/officeart/2018/2/layout/IconVerticalSolidList"/>
    <dgm:cxn modelId="{FA211EDE-7CD3-43A9-B897-840BF75116EC}" type="presParOf" srcId="{6CAE753C-EDB4-482F-AA60-DC3F516987F6}" destId="{BE5944EC-7173-4B1D-854A-0F80C0FE18CB}" srcOrd="9" destOrd="0" presId="urn:microsoft.com/office/officeart/2018/2/layout/IconVerticalSolidList"/>
    <dgm:cxn modelId="{2398668E-5FD5-4DC3-A872-4814D3E35CB7}" type="presParOf" srcId="{6CAE753C-EDB4-482F-AA60-DC3F516987F6}" destId="{CCD1EE72-7DCE-4ECD-88B8-982D44E67CBC}" srcOrd="10" destOrd="0" presId="urn:microsoft.com/office/officeart/2018/2/layout/IconVerticalSolidList"/>
    <dgm:cxn modelId="{974736E2-0A98-4463-9861-AA2698D4F604}" type="presParOf" srcId="{CCD1EE72-7DCE-4ECD-88B8-982D44E67CBC}" destId="{E5A81035-A672-4125-B4BB-0F0E18FB951A}" srcOrd="0" destOrd="0" presId="urn:microsoft.com/office/officeart/2018/2/layout/IconVerticalSolidList"/>
    <dgm:cxn modelId="{4CDC6D9B-EE88-4020-86B9-8690DBB5A789}" type="presParOf" srcId="{CCD1EE72-7DCE-4ECD-88B8-982D44E67CBC}" destId="{DAF83D8D-EE3E-480A-8D16-05803EDBBDEC}" srcOrd="1" destOrd="0" presId="urn:microsoft.com/office/officeart/2018/2/layout/IconVerticalSolidList"/>
    <dgm:cxn modelId="{715CAF3D-E09F-47BA-825E-041FE35121DA}" type="presParOf" srcId="{CCD1EE72-7DCE-4ECD-88B8-982D44E67CBC}" destId="{8F14F414-34C4-4AE3-8EF7-32095C176E44}" srcOrd="2" destOrd="0" presId="urn:microsoft.com/office/officeart/2018/2/layout/IconVerticalSolidList"/>
    <dgm:cxn modelId="{1C241F16-3658-4C1D-BDB7-0A541414FD03}" type="presParOf" srcId="{CCD1EE72-7DCE-4ECD-88B8-982D44E67CBC}" destId="{96839564-9BFF-4890-A4CA-53CC640BA5A6}" srcOrd="3" destOrd="0" presId="urn:microsoft.com/office/officeart/2018/2/layout/IconVerticalSolidList"/>
    <dgm:cxn modelId="{B7FCEDCC-0C80-41B2-8D1D-AF61FC424E35}" type="presParOf" srcId="{6CAE753C-EDB4-482F-AA60-DC3F516987F6}" destId="{965455CC-E1BF-42F2-AC1A-EDC8D69E34A5}" srcOrd="11" destOrd="0" presId="urn:microsoft.com/office/officeart/2018/2/layout/IconVerticalSolidList"/>
    <dgm:cxn modelId="{A3BFA05F-B8BA-4BD0-A32C-88125E4892E7}" type="presParOf" srcId="{6CAE753C-EDB4-482F-AA60-DC3F516987F6}" destId="{5985AD71-7FE4-4749-8884-107BAE4A6ADC}" srcOrd="12" destOrd="0" presId="urn:microsoft.com/office/officeart/2018/2/layout/IconVerticalSolidList"/>
    <dgm:cxn modelId="{FA7CC488-D2B1-4821-87CF-D50E38D73B6C}" type="presParOf" srcId="{5985AD71-7FE4-4749-8884-107BAE4A6ADC}" destId="{76F004E6-528B-44DA-951B-B02D5AE7CCC9}" srcOrd="0" destOrd="0" presId="urn:microsoft.com/office/officeart/2018/2/layout/IconVerticalSolidList"/>
    <dgm:cxn modelId="{25C57960-EAB3-4168-9F99-D6768F6CC76A}" type="presParOf" srcId="{5985AD71-7FE4-4749-8884-107BAE4A6ADC}" destId="{FCDB96F4-7B36-46A6-B235-101DB2CD9249}" srcOrd="1" destOrd="0" presId="urn:microsoft.com/office/officeart/2018/2/layout/IconVerticalSolidList"/>
    <dgm:cxn modelId="{EA540548-B80F-46F7-BEBD-2626C4F6E6D2}" type="presParOf" srcId="{5985AD71-7FE4-4749-8884-107BAE4A6ADC}" destId="{7A181F64-9C7B-461A-9EE8-91977B375F73}" srcOrd="2" destOrd="0" presId="urn:microsoft.com/office/officeart/2018/2/layout/IconVerticalSolidList"/>
    <dgm:cxn modelId="{9B363C88-6313-4B30-B05D-FA542810DE17}" type="presParOf" srcId="{5985AD71-7FE4-4749-8884-107BAE4A6ADC}" destId="{596CE620-80CE-43F7-9277-4359D07F85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23CC7A-91CF-4F40-97EC-8E88497DFB0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278DD82B-8E07-4259-92E0-61C47EE7C10A}">
      <dgm:prSet/>
      <dgm:spPr/>
      <dgm:t>
        <a:bodyPr/>
        <a:lstStyle/>
        <a:p>
          <a:r>
            <a:rPr lang="en-US"/>
            <a:t>1. Home Win Percentage Analysis:</a:t>
          </a:r>
        </a:p>
      </dgm:t>
    </dgm:pt>
    <dgm:pt modelId="{358E80D0-8543-4327-8575-C22BE120D611}" type="parTrans" cxnId="{A6421B7F-7637-4E69-B141-539858900789}">
      <dgm:prSet/>
      <dgm:spPr/>
      <dgm:t>
        <a:bodyPr/>
        <a:lstStyle/>
        <a:p>
          <a:endParaRPr lang="en-US"/>
        </a:p>
      </dgm:t>
    </dgm:pt>
    <dgm:pt modelId="{2CBB7EE8-2D63-4170-80D9-9A3B37468C8F}" type="sibTrans" cxnId="{A6421B7F-7637-4E69-B141-539858900789}">
      <dgm:prSet/>
      <dgm:spPr/>
      <dgm:t>
        <a:bodyPr/>
        <a:lstStyle/>
        <a:p>
          <a:endParaRPr lang="en-US"/>
        </a:p>
      </dgm:t>
    </dgm:pt>
    <dgm:pt modelId="{BD5BBD0D-D725-4BFF-967D-D50DB7E12289}">
      <dgm:prSet/>
      <dgm:spPr/>
      <dgm:t>
        <a:bodyPr/>
        <a:lstStyle/>
        <a:p>
          <a:r>
            <a:rPr lang="en-US" dirty="0"/>
            <a:t>- Initial focus on calculating each team's overall percentage of home wins, highlighting that Barca and Real Madrid stand out with home win rates exceeding 80% and 75%, respectively.</a:t>
          </a:r>
        </a:p>
      </dgm:t>
    </dgm:pt>
    <dgm:pt modelId="{E7B0B3AE-94C0-41FC-8AE9-15DE7B65E754}" type="parTrans" cxnId="{BBBE02BF-3A67-4192-AB8F-228D6612630E}">
      <dgm:prSet/>
      <dgm:spPr/>
      <dgm:t>
        <a:bodyPr/>
        <a:lstStyle/>
        <a:p>
          <a:endParaRPr lang="en-US"/>
        </a:p>
      </dgm:t>
    </dgm:pt>
    <dgm:pt modelId="{B133D150-24E6-427D-84B3-A182F6B86848}" type="sibTrans" cxnId="{BBBE02BF-3A67-4192-AB8F-228D6612630E}">
      <dgm:prSet/>
      <dgm:spPr/>
      <dgm:t>
        <a:bodyPr/>
        <a:lstStyle/>
        <a:p>
          <a:endParaRPr lang="en-US"/>
        </a:p>
      </dgm:t>
    </dgm:pt>
    <dgm:pt modelId="{CC04EE25-42FE-4FB8-9145-99354306D387}">
      <dgm:prSet/>
      <dgm:spPr/>
      <dgm:t>
        <a:bodyPr/>
        <a:lstStyle/>
        <a:p>
          <a:r>
            <a:rPr lang="en-US"/>
            <a:t>2. Home Advantage Metrics by Outcome:</a:t>
          </a:r>
        </a:p>
      </dgm:t>
    </dgm:pt>
    <dgm:pt modelId="{D83C67C3-CBD1-4B3F-A46F-F8F72600B5EE}" type="parTrans" cxnId="{496C5E0D-5632-4C7D-B3D5-9C02A256E7DC}">
      <dgm:prSet/>
      <dgm:spPr/>
      <dgm:t>
        <a:bodyPr/>
        <a:lstStyle/>
        <a:p>
          <a:endParaRPr lang="en-US"/>
        </a:p>
      </dgm:t>
    </dgm:pt>
    <dgm:pt modelId="{66AA797A-E243-4C24-A575-F2AA1297520E}" type="sibTrans" cxnId="{496C5E0D-5632-4C7D-B3D5-9C02A256E7DC}">
      <dgm:prSet/>
      <dgm:spPr/>
      <dgm:t>
        <a:bodyPr/>
        <a:lstStyle/>
        <a:p>
          <a:endParaRPr lang="en-US"/>
        </a:p>
      </dgm:t>
    </dgm:pt>
    <dgm:pt modelId="{D64557C0-7474-494F-94AF-67F554420A76}">
      <dgm:prSet/>
      <dgm:spPr/>
      <dgm:t>
        <a:bodyPr/>
        <a:lstStyle/>
        <a:p>
          <a:r>
            <a:rPr lang="en-US"/>
            <a:t>- Delving deeper, metrics are segmented by match outcome, offering insights such as win percentages, average home and away goals. Notable findings include Barcelona's higher goal average in home wins compared to away wins.</a:t>
          </a:r>
        </a:p>
      </dgm:t>
    </dgm:pt>
    <dgm:pt modelId="{C608A162-4A00-43C1-8AA5-D644B0DA0534}" type="parTrans" cxnId="{F6068948-0717-4D44-8406-7F9BE2BE5E0D}">
      <dgm:prSet/>
      <dgm:spPr/>
      <dgm:t>
        <a:bodyPr/>
        <a:lstStyle/>
        <a:p>
          <a:endParaRPr lang="en-US"/>
        </a:p>
      </dgm:t>
    </dgm:pt>
    <dgm:pt modelId="{24EF487E-193C-480A-8D04-E44312E655E5}" type="sibTrans" cxnId="{F6068948-0717-4D44-8406-7F9BE2BE5E0D}">
      <dgm:prSet/>
      <dgm:spPr/>
      <dgm:t>
        <a:bodyPr/>
        <a:lstStyle/>
        <a:p>
          <a:endParaRPr lang="en-US"/>
        </a:p>
      </dgm:t>
    </dgm:pt>
    <dgm:pt modelId="{623EA45B-50E5-486A-B797-DD00A826ED36}">
      <dgm:prSet/>
      <dgm:spPr/>
      <dgm:t>
        <a:bodyPr/>
        <a:lstStyle/>
        <a:p>
          <a:r>
            <a:rPr lang="en-US"/>
            <a:t>3. Visualization Through Pie Charts:</a:t>
          </a:r>
        </a:p>
      </dgm:t>
    </dgm:pt>
    <dgm:pt modelId="{6C6CCC31-2BCE-4775-8AD0-82D019506027}" type="parTrans" cxnId="{6945A95B-338C-4859-A2BF-2F420F76D8EB}">
      <dgm:prSet/>
      <dgm:spPr/>
      <dgm:t>
        <a:bodyPr/>
        <a:lstStyle/>
        <a:p>
          <a:endParaRPr lang="en-US"/>
        </a:p>
      </dgm:t>
    </dgm:pt>
    <dgm:pt modelId="{7D868A6B-AF54-48F8-9B55-89B95396AE75}" type="sibTrans" cxnId="{6945A95B-338C-4859-A2BF-2F420F76D8EB}">
      <dgm:prSet/>
      <dgm:spPr/>
      <dgm:t>
        <a:bodyPr/>
        <a:lstStyle/>
        <a:p>
          <a:endParaRPr lang="en-US"/>
        </a:p>
      </dgm:t>
    </dgm:pt>
    <dgm:pt modelId="{E555A961-7B37-44CA-BA23-A22286AE0701}">
      <dgm:prSet/>
      <dgm:spPr/>
      <dgm:t>
        <a:bodyPr/>
        <a:lstStyle/>
        <a:p>
          <a:r>
            <a:rPr lang="en-US"/>
            <a:t>- Employing pie charts to visually represent the percentage distribution of match outcomes for each team. Notably, teams with stronger home advantages, like Barca, exhibit larger slices for home wins.</a:t>
          </a:r>
        </a:p>
      </dgm:t>
    </dgm:pt>
    <dgm:pt modelId="{275D6313-B032-4336-8BB3-CD97D3F50BFF}" type="parTrans" cxnId="{A62DC3C5-66EC-4486-818B-E0D45C463132}">
      <dgm:prSet/>
      <dgm:spPr/>
      <dgm:t>
        <a:bodyPr/>
        <a:lstStyle/>
        <a:p>
          <a:endParaRPr lang="en-US"/>
        </a:p>
      </dgm:t>
    </dgm:pt>
    <dgm:pt modelId="{57075DC3-90DF-4D82-8BA7-CC9EFBEB8BCA}" type="sibTrans" cxnId="{A62DC3C5-66EC-4486-818B-E0D45C463132}">
      <dgm:prSet/>
      <dgm:spPr/>
      <dgm:t>
        <a:bodyPr/>
        <a:lstStyle/>
        <a:p>
          <a:endParaRPr lang="en-US"/>
        </a:p>
      </dgm:t>
    </dgm:pt>
    <dgm:pt modelId="{0D69128E-73B5-48C6-95D4-BB6185DD0D53}">
      <dgm:prSet/>
      <dgm:spPr/>
      <dgm:t>
        <a:bodyPr/>
        <a:lstStyle/>
        <a:p>
          <a:r>
            <a:rPr lang="en-US"/>
            <a:t>4. Home Advantage Over Time:</a:t>
          </a:r>
        </a:p>
      </dgm:t>
    </dgm:pt>
    <dgm:pt modelId="{C8341F22-FC36-47B7-81C6-4CE830F44C69}" type="parTrans" cxnId="{3D9E033F-B874-4D4A-A12A-2A25AB262422}">
      <dgm:prSet/>
      <dgm:spPr/>
      <dgm:t>
        <a:bodyPr/>
        <a:lstStyle/>
        <a:p>
          <a:endParaRPr lang="en-US"/>
        </a:p>
      </dgm:t>
    </dgm:pt>
    <dgm:pt modelId="{979AB805-0208-433A-A5E1-236764505820}" type="sibTrans" cxnId="{3D9E033F-B874-4D4A-A12A-2A25AB262422}">
      <dgm:prSet/>
      <dgm:spPr/>
      <dgm:t>
        <a:bodyPr/>
        <a:lstStyle/>
        <a:p>
          <a:endParaRPr lang="en-US"/>
        </a:p>
      </dgm:t>
    </dgm:pt>
    <dgm:pt modelId="{E99AF531-F3CC-4888-83C0-84665CAF778B}">
      <dgm:prSet/>
      <dgm:spPr/>
      <dgm:t>
        <a:bodyPr/>
        <a:lstStyle/>
        <a:p>
          <a:r>
            <a:rPr lang="en-US"/>
            <a:t>- A comprehensive analysis over time, assessing each team's home advantage in terms of win percentage, goals scored, and conceded. The data is grouped by Home team and Year, revealing dynamic trends and variations.</a:t>
          </a:r>
        </a:p>
      </dgm:t>
    </dgm:pt>
    <dgm:pt modelId="{A9EC85C6-AAE4-4AE2-85DC-684BB573AF39}" type="parTrans" cxnId="{02FAFA53-4A9D-4624-8957-CB220345B340}">
      <dgm:prSet/>
      <dgm:spPr/>
      <dgm:t>
        <a:bodyPr/>
        <a:lstStyle/>
        <a:p>
          <a:endParaRPr lang="en-US"/>
        </a:p>
      </dgm:t>
    </dgm:pt>
    <dgm:pt modelId="{BD5A2F73-7BA0-4CB6-9E03-8DFB7C2CFAFD}" type="sibTrans" cxnId="{02FAFA53-4A9D-4624-8957-CB220345B340}">
      <dgm:prSet/>
      <dgm:spPr/>
      <dgm:t>
        <a:bodyPr/>
        <a:lstStyle/>
        <a:p>
          <a:endParaRPr lang="en-US"/>
        </a:p>
      </dgm:t>
    </dgm:pt>
    <dgm:pt modelId="{28192417-3643-4D38-80CF-A7CA7C03CB4B}">
      <dgm:prSet/>
      <dgm:spPr/>
      <dgm:t>
        <a:bodyPr/>
        <a:lstStyle/>
        <a:p>
          <a:r>
            <a:rPr lang="en-US"/>
            <a:t>5. Data Insights:</a:t>
          </a:r>
        </a:p>
      </dgm:t>
    </dgm:pt>
    <dgm:pt modelId="{841F421C-BE4E-473B-84DF-8E0FD49D28A5}" type="parTrans" cxnId="{DBA9733E-BCE7-491B-8C46-80827715CDFD}">
      <dgm:prSet/>
      <dgm:spPr/>
      <dgm:t>
        <a:bodyPr/>
        <a:lstStyle/>
        <a:p>
          <a:endParaRPr lang="en-US"/>
        </a:p>
      </dgm:t>
    </dgm:pt>
    <dgm:pt modelId="{D067D792-249D-42FE-BF42-60E314119D0D}" type="sibTrans" cxnId="{DBA9733E-BCE7-491B-8C46-80827715CDFD}">
      <dgm:prSet/>
      <dgm:spPr/>
      <dgm:t>
        <a:bodyPr/>
        <a:lstStyle/>
        <a:p>
          <a:endParaRPr lang="en-US"/>
        </a:p>
      </dgm:t>
    </dgm:pt>
    <dgm:pt modelId="{64A4AB80-2CE0-4DA9-AAC4-280F0120FD37}">
      <dgm:prSet/>
      <dgm:spPr/>
      <dgm:t>
        <a:bodyPr/>
        <a:lstStyle/>
        <a:p>
          <a:r>
            <a:rPr lang="en-US" dirty="0"/>
            <a:t>- Highlighting specific insights from the analysis, such as Barcelona's peak home win rate in 2017 dropping to 90% in 2019, variations in home advantages for teams like Real Madrid and Atletico Madrid in different years, and fluctuating trends for teams like Celta Vigo and Athletic Bilbao.</a:t>
          </a:r>
        </a:p>
      </dgm:t>
    </dgm:pt>
    <dgm:pt modelId="{E7469B3F-A3CD-41C7-B454-057FE6608600}" type="parTrans" cxnId="{282B713F-BE43-4F4F-ABD9-4C2B8A9C9A90}">
      <dgm:prSet/>
      <dgm:spPr/>
      <dgm:t>
        <a:bodyPr/>
        <a:lstStyle/>
        <a:p>
          <a:endParaRPr lang="en-US"/>
        </a:p>
      </dgm:t>
    </dgm:pt>
    <dgm:pt modelId="{907B33B1-8548-4630-BAC7-1ED46AB26177}" type="sibTrans" cxnId="{282B713F-BE43-4F4F-ABD9-4C2B8A9C9A90}">
      <dgm:prSet/>
      <dgm:spPr/>
      <dgm:t>
        <a:bodyPr/>
        <a:lstStyle/>
        <a:p>
          <a:endParaRPr lang="en-US"/>
        </a:p>
      </dgm:t>
    </dgm:pt>
    <dgm:pt modelId="{EA16B803-156F-4177-BFE3-416119822ED7}">
      <dgm:prSet/>
      <dgm:spPr/>
      <dgm:t>
        <a:bodyPr/>
        <a:lstStyle/>
        <a:p>
          <a:r>
            <a:rPr lang="en-US"/>
            <a:t>6. Assessment of Newly Promoted Teams:</a:t>
          </a:r>
        </a:p>
      </dgm:t>
    </dgm:pt>
    <dgm:pt modelId="{56C0D62E-EA5E-4C9C-AA28-A08898012C48}" type="parTrans" cxnId="{2CBD3C8B-CDC6-4241-8619-BA1A045AFC96}">
      <dgm:prSet/>
      <dgm:spPr/>
      <dgm:t>
        <a:bodyPr/>
        <a:lstStyle/>
        <a:p>
          <a:endParaRPr lang="en-US"/>
        </a:p>
      </dgm:t>
    </dgm:pt>
    <dgm:pt modelId="{0356099F-07A5-4265-92BC-3B1570642CFC}" type="sibTrans" cxnId="{2CBD3C8B-CDC6-4241-8619-BA1A045AFC96}">
      <dgm:prSet/>
      <dgm:spPr/>
      <dgm:t>
        <a:bodyPr/>
        <a:lstStyle/>
        <a:p>
          <a:endParaRPr lang="en-US"/>
        </a:p>
      </dgm:t>
    </dgm:pt>
    <dgm:pt modelId="{901A4C43-D957-44A0-B854-9F4EA5860C54}">
      <dgm:prSet/>
      <dgm:spPr/>
      <dgm:t>
        <a:bodyPr/>
        <a:lstStyle/>
        <a:p>
          <a:r>
            <a:rPr lang="en-US"/>
            <a:t>- Pointing out specific cases, such as newly promoted team Huesca starting with a 0% home win rate in 2018, illustrating the challenges faced by these teams in their initial seasons.</a:t>
          </a:r>
        </a:p>
      </dgm:t>
    </dgm:pt>
    <dgm:pt modelId="{0CDEC0EF-C22A-43F8-91C1-FE58C1F07B39}" type="parTrans" cxnId="{C37FE9C7-9D2D-4E64-BB53-6214B7D5405C}">
      <dgm:prSet/>
      <dgm:spPr/>
      <dgm:t>
        <a:bodyPr/>
        <a:lstStyle/>
        <a:p>
          <a:endParaRPr lang="en-US"/>
        </a:p>
      </dgm:t>
    </dgm:pt>
    <dgm:pt modelId="{8F177B20-FD7B-4B87-BF4F-92BF367C95F7}" type="sibTrans" cxnId="{C37FE9C7-9D2D-4E64-BB53-6214B7D5405C}">
      <dgm:prSet/>
      <dgm:spPr/>
      <dgm:t>
        <a:bodyPr/>
        <a:lstStyle/>
        <a:p>
          <a:endParaRPr lang="en-US"/>
        </a:p>
      </dgm:t>
    </dgm:pt>
    <dgm:pt modelId="{F80D99FE-1DDC-4C17-A4B8-F64C2F657C82}">
      <dgm:prSet/>
      <dgm:spPr/>
      <dgm:t>
        <a:bodyPr/>
        <a:lstStyle/>
        <a:p>
          <a:r>
            <a:rPr lang="en-US"/>
            <a:t>7. Long-Term Home Dominance Visualization:</a:t>
          </a:r>
        </a:p>
      </dgm:t>
    </dgm:pt>
    <dgm:pt modelId="{39F5FF6C-DED4-490D-931B-DB86375414E3}" type="parTrans" cxnId="{007B6D66-5FB9-4243-8DCE-7489E1BAB105}">
      <dgm:prSet/>
      <dgm:spPr/>
      <dgm:t>
        <a:bodyPr/>
        <a:lstStyle/>
        <a:p>
          <a:endParaRPr lang="en-US"/>
        </a:p>
      </dgm:t>
    </dgm:pt>
    <dgm:pt modelId="{52FB7BAA-7E3E-49A3-B985-AC196DF6EDD3}" type="sibTrans" cxnId="{007B6D66-5FB9-4243-8DCE-7489E1BAB105}">
      <dgm:prSet/>
      <dgm:spPr/>
      <dgm:t>
        <a:bodyPr/>
        <a:lstStyle/>
        <a:p>
          <a:endParaRPr lang="en-US"/>
        </a:p>
      </dgm:t>
    </dgm:pt>
    <dgm:pt modelId="{AAA0E05F-C074-4A8D-9E4C-DCD80C2E343C}">
      <dgm:prSet/>
      <dgm:spPr/>
      <dgm:t>
        <a:bodyPr/>
        <a:lstStyle/>
        <a:p>
          <a:r>
            <a:rPr lang="en-US" dirty="0"/>
            <a:t>- Concluding with the importance of plotting HomeWinPct over Years for each team, providing a clear visual representation of how home dominance fluctuates over seasons, offering insights into factors like squad quality, tactics, and management.</a:t>
          </a:r>
        </a:p>
      </dgm:t>
    </dgm:pt>
    <dgm:pt modelId="{5C4F133D-E2EB-4D0E-B284-27CBCD53F76A}" type="parTrans" cxnId="{DA3FB7C4-5F92-4AFD-8E70-77D22493B298}">
      <dgm:prSet/>
      <dgm:spPr/>
      <dgm:t>
        <a:bodyPr/>
        <a:lstStyle/>
        <a:p>
          <a:endParaRPr lang="en-US"/>
        </a:p>
      </dgm:t>
    </dgm:pt>
    <dgm:pt modelId="{FBEF9F09-191E-4FD5-9CB8-A360E17F6B57}" type="sibTrans" cxnId="{DA3FB7C4-5F92-4AFD-8E70-77D22493B298}">
      <dgm:prSet/>
      <dgm:spPr/>
      <dgm:t>
        <a:bodyPr/>
        <a:lstStyle/>
        <a:p>
          <a:endParaRPr lang="en-US"/>
        </a:p>
      </dgm:t>
    </dgm:pt>
    <dgm:pt modelId="{EF19C6B1-880B-4002-B88D-66606AC3DDF1}" type="pres">
      <dgm:prSet presAssocID="{BD23CC7A-91CF-4F40-97EC-8E88497DFB0C}" presName="diagram" presStyleCnt="0">
        <dgm:presLayoutVars>
          <dgm:dir/>
          <dgm:resizeHandles val="exact"/>
        </dgm:presLayoutVars>
      </dgm:prSet>
      <dgm:spPr/>
    </dgm:pt>
    <dgm:pt modelId="{E97AE5A8-96CF-472F-92C8-87BB5D15E605}" type="pres">
      <dgm:prSet presAssocID="{278DD82B-8E07-4259-92E0-61C47EE7C10A}" presName="node" presStyleLbl="node1" presStyleIdx="0" presStyleCnt="14">
        <dgm:presLayoutVars>
          <dgm:bulletEnabled val="1"/>
        </dgm:presLayoutVars>
      </dgm:prSet>
      <dgm:spPr/>
    </dgm:pt>
    <dgm:pt modelId="{5BBBA3F3-4396-4571-9629-461404FC325B}" type="pres">
      <dgm:prSet presAssocID="{2CBB7EE8-2D63-4170-80D9-9A3B37468C8F}" presName="sibTrans" presStyleCnt="0"/>
      <dgm:spPr/>
    </dgm:pt>
    <dgm:pt modelId="{316ED161-2881-400B-A29A-EBBEE3E22487}" type="pres">
      <dgm:prSet presAssocID="{BD5BBD0D-D725-4BFF-967D-D50DB7E12289}" presName="node" presStyleLbl="node1" presStyleIdx="1" presStyleCnt="14">
        <dgm:presLayoutVars>
          <dgm:bulletEnabled val="1"/>
        </dgm:presLayoutVars>
      </dgm:prSet>
      <dgm:spPr/>
    </dgm:pt>
    <dgm:pt modelId="{011FB4D9-3A46-4B1C-B9B5-B3ABD80087F9}" type="pres">
      <dgm:prSet presAssocID="{B133D150-24E6-427D-84B3-A182F6B86848}" presName="sibTrans" presStyleCnt="0"/>
      <dgm:spPr/>
    </dgm:pt>
    <dgm:pt modelId="{C598F101-C173-4AA0-9B67-C67D8C3E8AAF}" type="pres">
      <dgm:prSet presAssocID="{CC04EE25-42FE-4FB8-9145-99354306D387}" presName="node" presStyleLbl="node1" presStyleIdx="2" presStyleCnt="14">
        <dgm:presLayoutVars>
          <dgm:bulletEnabled val="1"/>
        </dgm:presLayoutVars>
      </dgm:prSet>
      <dgm:spPr/>
    </dgm:pt>
    <dgm:pt modelId="{03EB0A6D-6D5D-4533-87C9-8534CE313D06}" type="pres">
      <dgm:prSet presAssocID="{66AA797A-E243-4C24-A575-F2AA1297520E}" presName="sibTrans" presStyleCnt="0"/>
      <dgm:spPr/>
    </dgm:pt>
    <dgm:pt modelId="{5DAA60BB-536D-45D2-9414-60D0D9D80985}" type="pres">
      <dgm:prSet presAssocID="{D64557C0-7474-494F-94AF-67F554420A76}" presName="node" presStyleLbl="node1" presStyleIdx="3" presStyleCnt="14">
        <dgm:presLayoutVars>
          <dgm:bulletEnabled val="1"/>
        </dgm:presLayoutVars>
      </dgm:prSet>
      <dgm:spPr/>
    </dgm:pt>
    <dgm:pt modelId="{08B9C165-6362-4C68-AD4C-4F41EE090031}" type="pres">
      <dgm:prSet presAssocID="{24EF487E-193C-480A-8D04-E44312E655E5}" presName="sibTrans" presStyleCnt="0"/>
      <dgm:spPr/>
    </dgm:pt>
    <dgm:pt modelId="{250CB3F7-C207-49A4-9D1C-18A987AA6AB6}" type="pres">
      <dgm:prSet presAssocID="{623EA45B-50E5-486A-B797-DD00A826ED36}" presName="node" presStyleLbl="node1" presStyleIdx="4" presStyleCnt="14">
        <dgm:presLayoutVars>
          <dgm:bulletEnabled val="1"/>
        </dgm:presLayoutVars>
      </dgm:prSet>
      <dgm:spPr/>
    </dgm:pt>
    <dgm:pt modelId="{B663E3EF-50E2-401C-A7D6-4B84809707AC}" type="pres">
      <dgm:prSet presAssocID="{7D868A6B-AF54-48F8-9B55-89B95396AE75}" presName="sibTrans" presStyleCnt="0"/>
      <dgm:spPr/>
    </dgm:pt>
    <dgm:pt modelId="{F772F369-F8B9-428A-B569-726FA9B5C5AE}" type="pres">
      <dgm:prSet presAssocID="{E555A961-7B37-44CA-BA23-A22286AE0701}" presName="node" presStyleLbl="node1" presStyleIdx="5" presStyleCnt="14">
        <dgm:presLayoutVars>
          <dgm:bulletEnabled val="1"/>
        </dgm:presLayoutVars>
      </dgm:prSet>
      <dgm:spPr/>
    </dgm:pt>
    <dgm:pt modelId="{2FBB9E63-B40C-4B90-89F9-C050ED38720D}" type="pres">
      <dgm:prSet presAssocID="{57075DC3-90DF-4D82-8BA7-CC9EFBEB8BCA}" presName="sibTrans" presStyleCnt="0"/>
      <dgm:spPr/>
    </dgm:pt>
    <dgm:pt modelId="{98BDF13B-974B-4D62-A1C9-42B2D549D6E8}" type="pres">
      <dgm:prSet presAssocID="{0D69128E-73B5-48C6-95D4-BB6185DD0D53}" presName="node" presStyleLbl="node1" presStyleIdx="6" presStyleCnt="14">
        <dgm:presLayoutVars>
          <dgm:bulletEnabled val="1"/>
        </dgm:presLayoutVars>
      </dgm:prSet>
      <dgm:spPr/>
    </dgm:pt>
    <dgm:pt modelId="{F4BB1073-89FE-4A41-B4B0-00B4D62E2B6F}" type="pres">
      <dgm:prSet presAssocID="{979AB805-0208-433A-A5E1-236764505820}" presName="sibTrans" presStyleCnt="0"/>
      <dgm:spPr/>
    </dgm:pt>
    <dgm:pt modelId="{A1BB4540-3ECB-41B9-ADD5-46CCC9084EF0}" type="pres">
      <dgm:prSet presAssocID="{E99AF531-F3CC-4888-83C0-84665CAF778B}" presName="node" presStyleLbl="node1" presStyleIdx="7" presStyleCnt="14">
        <dgm:presLayoutVars>
          <dgm:bulletEnabled val="1"/>
        </dgm:presLayoutVars>
      </dgm:prSet>
      <dgm:spPr/>
    </dgm:pt>
    <dgm:pt modelId="{72D06E0E-C716-4B64-B677-5CC012724393}" type="pres">
      <dgm:prSet presAssocID="{BD5A2F73-7BA0-4CB6-9E03-8DFB7C2CFAFD}" presName="sibTrans" presStyleCnt="0"/>
      <dgm:spPr/>
    </dgm:pt>
    <dgm:pt modelId="{63669BB4-1825-4B79-9125-3198AD012569}" type="pres">
      <dgm:prSet presAssocID="{28192417-3643-4D38-80CF-A7CA7C03CB4B}" presName="node" presStyleLbl="node1" presStyleIdx="8" presStyleCnt="14">
        <dgm:presLayoutVars>
          <dgm:bulletEnabled val="1"/>
        </dgm:presLayoutVars>
      </dgm:prSet>
      <dgm:spPr/>
    </dgm:pt>
    <dgm:pt modelId="{9E2DBCDF-8684-461D-BFD2-275AFE464CE5}" type="pres">
      <dgm:prSet presAssocID="{D067D792-249D-42FE-BF42-60E314119D0D}" presName="sibTrans" presStyleCnt="0"/>
      <dgm:spPr/>
    </dgm:pt>
    <dgm:pt modelId="{80D4768E-9DAA-4DBD-B95B-F704F138A991}" type="pres">
      <dgm:prSet presAssocID="{64A4AB80-2CE0-4DA9-AAC4-280F0120FD37}" presName="node" presStyleLbl="node1" presStyleIdx="9" presStyleCnt="14">
        <dgm:presLayoutVars>
          <dgm:bulletEnabled val="1"/>
        </dgm:presLayoutVars>
      </dgm:prSet>
      <dgm:spPr/>
    </dgm:pt>
    <dgm:pt modelId="{83BF9483-372C-4368-9F4F-F5B56C478905}" type="pres">
      <dgm:prSet presAssocID="{907B33B1-8548-4630-BAC7-1ED46AB26177}" presName="sibTrans" presStyleCnt="0"/>
      <dgm:spPr/>
    </dgm:pt>
    <dgm:pt modelId="{0A1ACC46-5A3D-440D-BDDC-7534EB2E2FE6}" type="pres">
      <dgm:prSet presAssocID="{EA16B803-156F-4177-BFE3-416119822ED7}" presName="node" presStyleLbl="node1" presStyleIdx="10" presStyleCnt="14">
        <dgm:presLayoutVars>
          <dgm:bulletEnabled val="1"/>
        </dgm:presLayoutVars>
      </dgm:prSet>
      <dgm:spPr/>
    </dgm:pt>
    <dgm:pt modelId="{3C44DA31-4AF7-4596-8A27-2A21ABC3DB7D}" type="pres">
      <dgm:prSet presAssocID="{0356099F-07A5-4265-92BC-3B1570642CFC}" presName="sibTrans" presStyleCnt="0"/>
      <dgm:spPr/>
    </dgm:pt>
    <dgm:pt modelId="{5C83A5B2-1424-4557-984E-101DF3E68CFC}" type="pres">
      <dgm:prSet presAssocID="{901A4C43-D957-44A0-B854-9F4EA5860C54}" presName="node" presStyleLbl="node1" presStyleIdx="11" presStyleCnt="14">
        <dgm:presLayoutVars>
          <dgm:bulletEnabled val="1"/>
        </dgm:presLayoutVars>
      </dgm:prSet>
      <dgm:spPr/>
    </dgm:pt>
    <dgm:pt modelId="{C5F4E511-B52E-4B46-88BF-079040CDE4FF}" type="pres">
      <dgm:prSet presAssocID="{8F177B20-FD7B-4B87-BF4F-92BF367C95F7}" presName="sibTrans" presStyleCnt="0"/>
      <dgm:spPr/>
    </dgm:pt>
    <dgm:pt modelId="{C1DA2C4C-A2F6-4EC9-8D56-4D583F2B1E17}" type="pres">
      <dgm:prSet presAssocID="{F80D99FE-1DDC-4C17-A4B8-F64C2F657C82}" presName="node" presStyleLbl="node1" presStyleIdx="12" presStyleCnt="14">
        <dgm:presLayoutVars>
          <dgm:bulletEnabled val="1"/>
        </dgm:presLayoutVars>
      </dgm:prSet>
      <dgm:spPr/>
    </dgm:pt>
    <dgm:pt modelId="{6417E099-4B14-4334-B94D-0E0980FAD3B6}" type="pres">
      <dgm:prSet presAssocID="{52FB7BAA-7E3E-49A3-B985-AC196DF6EDD3}" presName="sibTrans" presStyleCnt="0"/>
      <dgm:spPr/>
    </dgm:pt>
    <dgm:pt modelId="{40FF5C5A-275B-4063-9037-D21D0CFF34F4}" type="pres">
      <dgm:prSet presAssocID="{AAA0E05F-C074-4A8D-9E4C-DCD80C2E343C}" presName="node" presStyleLbl="node1" presStyleIdx="13" presStyleCnt="14">
        <dgm:presLayoutVars>
          <dgm:bulletEnabled val="1"/>
        </dgm:presLayoutVars>
      </dgm:prSet>
      <dgm:spPr/>
    </dgm:pt>
  </dgm:ptLst>
  <dgm:cxnLst>
    <dgm:cxn modelId="{E11FDA06-0267-4B9C-8239-F85EE6F66EE8}" type="presOf" srcId="{E99AF531-F3CC-4888-83C0-84665CAF778B}" destId="{A1BB4540-3ECB-41B9-ADD5-46CCC9084EF0}" srcOrd="0" destOrd="0" presId="urn:microsoft.com/office/officeart/2005/8/layout/default"/>
    <dgm:cxn modelId="{496C5E0D-5632-4C7D-B3D5-9C02A256E7DC}" srcId="{BD23CC7A-91CF-4F40-97EC-8E88497DFB0C}" destId="{CC04EE25-42FE-4FB8-9145-99354306D387}" srcOrd="2" destOrd="0" parTransId="{D83C67C3-CBD1-4B3F-A46F-F8F72600B5EE}" sibTransId="{66AA797A-E243-4C24-A575-F2AA1297520E}"/>
    <dgm:cxn modelId="{80523911-9271-4EAF-9ED4-DDC69083C71A}" type="presOf" srcId="{E555A961-7B37-44CA-BA23-A22286AE0701}" destId="{F772F369-F8B9-428A-B569-726FA9B5C5AE}" srcOrd="0" destOrd="0" presId="urn:microsoft.com/office/officeart/2005/8/layout/default"/>
    <dgm:cxn modelId="{52302317-BB34-499A-8275-69F24544002C}" type="presOf" srcId="{CC04EE25-42FE-4FB8-9145-99354306D387}" destId="{C598F101-C173-4AA0-9B67-C67D8C3E8AAF}" srcOrd="0" destOrd="0" presId="urn:microsoft.com/office/officeart/2005/8/layout/default"/>
    <dgm:cxn modelId="{22331E2D-413F-451D-BB13-CA025842A6E7}" type="presOf" srcId="{F80D99FE-1DDC-4C17-A4B8-F64C2F657C82}" destId="{C1DA2C4C-A2F6-4EC9-8D56-4D583F2B1E17}" srcOrd="0" destOrd="0" presId="urn:microsoft.com/office/officeart/2005/8/layout/default"/>
    <dgm:cxn modelId="{DBA9733E-BCE7-491B-8C46-80827715CDFD}" srcId="{BD23CC7A-91CF-4F40-97EC-8E88497DFB0C}" destId="{28192417-3643-4D38-80CF-A7CA7C03CB4B}" srcOrd="8" destOrd="0" parTransId="{841F421C-BE4E-473B-84DF-8E0FD49D28A5}" sibTransId="{D067D792-249D-42FE-BF42-60E314119D0D}"/>
    <dgm:cxn modelId="{3D9E033F-B874-4D4A-A12A-2A25AB262422}" srcId="{BD23CC7A-91CF-4F40-97EC-8E88497DFB0C}" destId="{0D69128E-73B5-48C6-95D4-BB6185DD0D53}" srcOrd="6" destOrd="0" parTransId="{C8341F22-FC36-47B7-81C6-4CE830F44C69}" sibTransId="{979AB805-0208-433A-A5E1-236764505820}"/>
    <dgm:cxn modelId="{282B713F-BE43-4F4F-ABD9-4C2B8A9C9A90}" srcId="{BD23CC7A-91CF-4F40-97EC-8E88497DFB0C}" destId="{64A4AB80-2CE0-4DA9-AAC4-280F0120FD37}" srcOrd="9" destOrd="0" parTransId="{E7469B3F-A3CD-41C7-B454-057FE6608600}" sibTransId="{907B33B1-8548-4630-BAC7-1ED46AB26177}"/>
    <dgm:cxn modelId="{3292FD40-C4B2-47E4-B2E9-94B9F28C8296}" type="presOf" srcId="{EA16B803-156F-4177-BFE3-416119822ED7}" destId="{0A1ACC46-5A3D-440D-BDDC-7534EB2E2FE6}" srcOrd="0" destOrd="0" presId="urn:microsoft.com/office/officeart/2005/8/layout/default"/>
    <dgm:cxn modelId="{F6068948-0717-4D44-8406-7F9BE2BE5E0D}" srcId="{BD23CC7A-91CF-4F40-97EC-8E88497DFB0C}" destId="{D64557C0-7474-494F-94AF-67F554420A76}" srcOrd="3" destOrd="0" parTransId="{C608A162-4A00-43C1-8AA5-D644B0DA0534}" sibTransId="{24EF487E-193C-480A-8D04-E44312E655E5}"/>
    <dgm:cxn modelId="{02FAFA53-4A9D-4624-8957-CB220345B340}" srcId="{BD23CC7A-91CF-4F40-97EC-8E88497DFB0C}" destId="{E99AF531-F3CC-4888-83C0-84665CAF778B}" srcOrd="7" destOrd="0" parTransId="{A9EC85C6-AAE4-4AE2-85DC-684BB573AF39}" sibTransId="{BD5A2F73-7BA0-4CB6-9E03-8DFB7C2CFAFD}"/>
    <dgm:cxn modelId="{AF089758-D10E-4C8F-A801-D76D65A8E74B}" type="presOf" srcId="{BD23CC7A-91CF-4F40-97EC-8E88497DFB0C}" destId="{EF19C6B1-880B-4002-B88D-66606AC3DDF1}" srcOrd="0" destOrd="0" presId="urn:microsoft.com/office/officeart/2005/8/layout/default"/>
    <dgm:cxn modelId="{6945A95B-338C-4859-A2BF-2F420F76D8EB}" srcId="{BD23CC7A-91CF-4F40-97EC-8E88497DFB0C}" destId="{623EA45B-50E5-486A-B797-DD00A826ED36}" srcOrd="4" destOrd="0" parTransId="{6C6CCC31-2BCE-4775-8AD0-82D019506027}" sibTransId="{7D868A6B-AF54-48F8-9B55-89B95396AE75}"/>
    <dgm:cxn modelId="{007B6D66-5FB9-4243-8DCE-7489E1BAB105}" srcId="{BD23CC7A-91CF-4F40-97EC-8E88497DFB0C}" destId="{F80D99FE-1DDC-4C17-A4B8-F64C2F657C82}" srcOrd="12" destOrd="0" parTransId="{39F5FF6C-DED4-490D-931B-DB86375414E3}" sibTransId="{52FB7BAA-7E3E-49A3-B985-AC196DF6EDD3}"/>
    <dgm:cxn modelId="{5FA75E77-40C9-4A3A-97BA-10C5F1C7E689}" type="presOf" srcId="{64A4AB80-2CE0-4DA9-AAC4-280F0120FD37}" destId="{80D4768E-9DAA-4DBD-B95B-F704F138A991}" srcOrd="0" destOrd="0" presId="urn:microsoft.com/office/officeart/2005/8/layout/default"/>
    <dgm:cxn modelId="{A6421B7F-7637-4E69-B141-539858900789}" srcId="{BD23CC7A-91CF-4F40-97EC-8E88497DFB0C}" destId="{278DD82B-8E07-4259-92E0-61C47EE7C10A}" srcOrd="0" destOrd="0" parTransId="{358E80D0-8543-4327-8575-C22BE120D611}" sibTransId="{2CBB7EE8-2D63-4170-80D9-9A3B37468C8F}"/>
    <dgm:cxn modelId="{2CBD3C8B-CDC6-4241-8619-BA1A045AFC96}" srcId="{BD23CC7A-91CF-4F40-97EC-8E88497DFB0C}" destId="{EA16B803-156F-4177-BFE3-416119822ED7}" srcOrd="10" destOrd="0" parTransId="{56C0D62E-EA5E-4C9C-AA28-A08898012C48}" sibTransId="{0356099F-07A5-4265-92BC-3B1570642CFC}"/>
    <dgm:cxn modelId="{D3F7218E-3E38-4921-990C-D9DE6419F16B}" type="presOf" srcId="{28192417-3643-4D38-80CF-A7CA7C03CB4B}" destId="{63669BB4-1825-4B79-9125-3198AD012569}" srcOrd="0" destOrd="0" presId="urn:microsoft.com/office/officeart/2005/8/layout/default"/>
    <dgm:cxn modelId="{001F0E94-1E6E-460A-8367-B7B705114CAB}" type="presOf" srcId="{D64557C0-7474-494F-94AF-67F554420A76}" destId="{5DAA60BB-536D-45D2-9414-60D0D9D80985}" srcOrd="0" destOrd="0" presId="urn:microsoft.com/office/officeart/2005/8/layout/default"/>
    <dgm:cxn modelId="{BBBE02BF-3A67-4192-AB8F-228D6612630E}" srcId="{BD23CC7A-91CF-4F40-97EC-8E88497DFB0C}" destId="{BD5BBD0D-D725-4BFF-967D-D50DB7E12289}" srcOrd="1" destOrd="0" parTransId="{E7B0B3AE-94C0-41FC-8AE9-15DE7B65E754}" sibTransId="{B133D150-24E6-427D-84B3-A182F6B86848}"/>
    <dgm:cxn modelId="{DA3FB7C4-5F92-4AFD-8E70-77D22493B298}" srcId="{BD23CC7A-91CF-4F40-97EC-8E88497DFB0C}" destId="{AAA0E05F-C074-4A8D-9E4C-DCD80C2E343C}" srcOrd="13" destOrd="0" parTransId="{5C4F133D-E2EB-4D0E-B284-27CBCD53F76A}" sibTransId="{FBEF9F09-191E-4FD5-9CB8-A360E17F6B57}"/>
    <dgm:cxn modelId="{A62DC3C5-66EC-4486-818B-E0D45C463132}" srcId="{BD23CC7A-91CF-4F40-97EC-8E88497DFB0C}" destId="{E555A961-7B37-44CA-BA23-A22286AE0701}" srcOrd="5" destOrd="0" parTransId="{275D6313-B032-4336-8BB3-CD97D3F50BFF}" sibTransId="{57075DC3-90DF-4D82-8BA7-CC9EFBEB8BCA}"/>
    <dgm:cxn modelId="{C37FE9C7-9D2D-4E64-BB53-6214B7D5405C}" srcId="{BD23CC7A-91CF-4F40-97EC-8E88497DFB0C}" destId="{901A4C43-D957-44A0-B854-9F4EA5860C54}" srcOrd="11" destOrd="0" parTransId="{0CDEC0EF-C22A-43F8-91C1-FE58C1F07B39}" sibTransId="{8F177B20-FD7B-4B87-BF4F-92BF367C95F7}"/>
    <dgm:cxn modelId="{08B252CD-68E1-4028-9DDD-9FBA286871A5}" type="presOf" srcId="{901A4C43-D957-44A0-B854-9F4EA5860C54}" destId="{5C83A5B2-1424-4557-984E-101DF3E68CFC}" srcOrd="0" destOrd="0" presId="urn:microsoft.com/office/officeart/2005/8/layout/default"/>
    <dgm:cxn modelId="{484720D8-DB58-42C1-AF92-E245D7908A37}" type="presOf" srcId="{AAA0E05F-C074-4A8D-9E4C-DCD80C2E343C}" destId="{40FF5C5A-275B-4063-9037-D21D0CFF34F4}" srcOrd="0" destOrd="0" presId="urn:microsoft.com/office/officeart/2005/8/layout/default"/>
    <dgm:cxn modelId="{A109B8DE-6C6F-4E26-8C08-7B5A94594527}" type="presOf" srcId="{BD5BBD0D-D725-4BFF-967D-D50DB7E12289}" destId="{316ED161-2881-400B-A29A-EBBEE3E22487}" srcOrd="0" destOrd="0" presId="urn:microsoft.com/office/officeart/2005/8/layout/default"/>
    <dgm:cxn modelId="{3CD618E7-8263-4D93-803A-6B640C4DDB8B}" type="presOf" srcId="{0D69128E-73B5-48C6-95D4-BB6185DD0D53}" destId="{98BDF13B-974B-4D62-A1C9-42B2D549D6E8}" srcOrd="0" destOrd="0" presId="urn:microsoft.com/office/officeart/2005/8/layout/default"/>
    <dgm:cxn modelId="{836C69FA-FDC1-491C-BEA2-5E156A99B4A5}" type="presOf" srcId="{278DD82B-8E07-4259-92E0-61C47EE7C10A}" destId="{E97AE5A8-96CF-472F-92C8-87BB5D15E605}" srcOrd="0" destOrd="0" presId="urn:microsoft.com/office/officeart/2005/8/layout/default"/>
    <dgm:cxn modelId="{77AA39FC-C98D-42A0-86E2-53720BE9A846}" type="presOf" srcId="{623EA45B-50E5-486A-B797-DD00A826ED36}" destId="{250CB3F7-C207-49A4-9D1C-18A987AA6AB6}" srcOrd="0" destOrd="0" presId="urn:microsoft.com/office/officeart/2005/8/layout/default"/>
    <dgm:cxn modelId="{9BA2507F-4D66-44F4-9216-3F05D29BFB41}" type="presParOf" srcId="{EF19C6B1-880B-4002-B88D-66606AC3DDF1}" destId="{E97AE5A8-96CF-472F-92C8-87BB5D15E605}" srcOrd="0" destOrd="0" presId="urn:microsoft.com/office/officeart/2005/8/layout/default"/>
    <dgm:cxn modelId="{A1F9D1D8-45AB-4DBE-97E5-72D50BFA06D2}" type="presParOf" srcId="{EF19C6B1-880B-4002-B88D-66606AC3DDF1}" destId="{5BBBA3F3-4396-4571-9629-461404FC325B}" srcOrd="1" destOrd="0" presId="urn:microsoft.com/office/officeart/2005/8/layout/default"/>
    <dgm:cxn modelId="{8D831D7D-F43A-4C8E-9992-2B7BD382807E}" type="presParOf" srcId="{EF19C6B1-880B-4002-B88D-66606AC3DDF1}" destId="{316ED161-2881-400B-A29A-EBBEE3E22487}" srcOrd="2" destOrd="0" presId="urn:microsoft.com/office/officeart/2005/8/layout/default"/>
    <dgm:cxn modelId="{F545FAD4-C04A-4631-8857-5DFF13201281}" type="presParOf" srcId="{EF19C6B1-880B-4002-B88D-66606AC3DDF1}" destId="{011FB4D9-3A46-4B1C-B9B5-B3ABD80087F9}" srcOrd="3" destOrd="0" presId="urn:microsoft.com/office/officeart/2005/8/layout/default"/>
    <dgm:cxn modelId="{D6F03D69-2857-4263-8D0F-7B63F8CB10CA}" type="presParOf" srcId="{EF19C6B1-880B-4002-B88D-66606AC3DDF1}" destId="{C598F101-C173-4AA0-9B67-C67D8C3E8AAF}" srcOrd="4" destOrd="0" presId="urn:microsoft.com/office/officeart/2005/8/layout/default"/>
    <dgm:cxn modelId="{208CF98D-4666-49CE-9941-4888E6ED416E}" type="presParOf" srcId="{EF19C6B1-880B-4002-B88D-66606AC3DDF1}" destId="{03EB0A6D-6D5D-4533-87C9-8534CE313D06}" srcOrd="5" destOrd="0" presId="urn:microsoft.com/office/officeart/2005/8/layout/default"/>
    <dgm:cxn modelId="{7EDA9DD9-AD8C-43BE-ADC0-EBA7FB8E310E}" type="presParOf" srcId="{EF19C6B1-880B-4002-B88D-66606AC3DDF1}" destId="{5DAA60BB-536D-45D2-9414-60D0D9D80985}" srcOrd="6" destOrd="0" presId="urn:microsoft.com/office/officeart/2005/8/layout/default"/>
    <dgm:cxn modelId="{2A7F009E-1D9D-4F38-89B4-F503DD83FDA1}" type="presParOf" srcId="{EF19C6B1-880B-4002-B88D-66606AC3DDF1}" destId="{08B9C165-6362-4C68-AD4C-4F41EE090031}" srcOrd="7" destOrd="0" presId="urn:microsoft.com/office/officeart/2005/8/layout/default"/>
    <dgm:cxn modelId="{ECF126F7-9C8B-487E-9ED7-B1F6BB1C20B0}" type="presParOf" srcId="{EF19C6B1-880B-4002-B88D-66606AC3DDF1}" destId="{250CB3F7-C207-49A4-9D1C-18A987AA6AB6}" srcOrd="8" destOrd="0" presId="urn:microsoft.com/office/officeart/2005/8/layout/default"/>
    <dgm:cxn modelId="{8A89731F-8AC2-4FD3-8D83-AE5308188356}" type="presParOf" srcId="{EF19C6B1-880B-4002-B88D-66606AC3DDF1}" destId="{B663E3EF-50E2-401C-A7D6-4B84809707AC}" srcOrd="9" destOrd="0" presId="urn:microsoft.com/office/officeart/2005/8/layout/default"/>
    <dgm:cxn modelId="{68E46F80-9C2D-40DF-9D18-9968F8CA9F4A}" type="presParOf" srcId="{EF19C6B1-880B-4002-B88D-66606AC3DDF1}" destId="{F772F369-F8B9-428A-B569-726FA9B5C5AE}" srcOrd="10" destOrd="0" presId="urn:microsoft.com/office/officeart/2005/8/layout/default"/>
    <dgm:cxn modelId="{2185FDBA-1E92-462D-A3B6-5BCB90932621}" type="presParOf" srcId="{EF19C6B1-880B-4002-B88D-66606AC3DDF1}" destId="{2FBB9E63-B40C-4B90-89F9-C050ED38720D}" srcOrd="11" destOrd="0" presId="urn:microsoft.com/office/officeart/2005/8/layout/default"/>
    <dgm:cxn modelId="{74363B90-A9F0-4782-AFB8-71FF693B1515}" type="presParOf" srcId="{EF19C6B1-880B-4002-B88D-66606AC3DDF1}" destId="{98BDF13B-974B-4D62-A1C9-42B2D549D6E8}" srcOrd="12" destOrd="0" presId="urn:microsoft.com/office/officeart/2005/8/layout/default"/>
    <dgm:cxn modelId="{6C739F68-9DEA-42EC-B42C-73596036C2D8}" type="presParOf" srcId="{EF19C6B1-880B-4002-B88D-66606AC3DDF1}" destId="{F4BB1073-89FE-4A41-B4B0-00B4D62E2B6F}" srcOrd="13" destOrd="0" presId="urn:microsoft.com/office/officeart/2005/8/layout/default"/>
    <dgm:cxn modelId="{4041A303-0FBB-46D8-BBBE-C41977EB69E8}" type="presParOf" srcId="{EF19C6B1-880B-4002-B88D-66606AC3DDF1}" destId="{A1BB4540-3ECB-41B9-ADD5-46CCC9084EF0}" srcOrd="14" destOrd="0" presId="urn:microsoft.com/office/officeart/2005/8/layout/default"/>
    <dgm:cxn modelId="{8EC89F4D-02ED-4A9B-8615-8285BAD38768}" type="presParOf" srcId="{EF19C6B1-880B-4002-B88D-66606AC3DDF1}" destId="{72D06E0E-C716-4B64-B677-5CC012724393}" srcOrd="15" destOrd="0" presId="urn:microsoft.com/office/officeart/2005/8/layout/default"/>
    <dgm:cxn modelId="{02A95E30-38C0-4DA6-95FA-B80FD72DE353}" type="presParOf" srcId="{EF19C6B1-880B-4002-B88D-66606AC3DDF1}" destId="{63669BB4-1825-4B79-9125-3198AD012569}" srcOrd="16" destOrd="0" presId="urn:microsoft.com/office/officeart/2005/8/layout/default"/>
    <dgm:cxn modelId="{DAE10678-90B9-44A9-8BA5-2332A3D91C68}" type="presParOf" srcId="{EF19C6B1-880B-4002-B88D-66606AC3DDF1}" destId="{9E2DBCDF-8684-461D-BFD2-275AFE464CE5}" srcOrd="17" destOrd="0" presId="urn:microsoft.com/office/officeart/2005/8/layout/default"/>
    <dgm:cxn modelId="{A21AA8CA-1AFC-4214-B6E9-9CA18B20611E}" type="presParOf" srcId="{EF19C6B1-880B-4002-B88D-66606AC3DDF1}" destId="{80D4768E-9DAA-4DBD-B95B-F704F138A991}" srcOrd="18" destOrd="0" presId="urn:microsoft.com/office/officeart/2005/8/layout/default"/>
    <dgm:cxn modelId="{DDCD3E05-070A-4438-B1D7-F5918CADB3A3}" type="presParOf" srcId="{EF19C6B1-880B-4002-B88D-66606AC3DDF1}" destId="{83BF9483-372C-4368-9F4F-F5B56C478905}" srcOrd="19" destOrd="0" presId="urn:microsoft.com/office/officeart/2005/8/layout/default"/>
    <dgm:cxn modelId="{940D71F1-5856-405A-8896-DD02B340CD2E}" type="presParOf" srcId="{EF19C6B1-880B-4002-B88D-66606AC3DDF1}" destId="{0A1ACC46-5A3D-440D-BDDC-7534EB2E2FE6}" srcOrd="20" destOrd="0" presId="urn:microsoft.com/office/officeart/2005/8/layout/default"/>
    <dgm:cxn modelId="{8AF973D3-2468-4315-B240-51B4E5A66588}" type="presParOf" srcId="{EF19C6B1-880B-4002-B88D-66606AC3DDF1}" destId="{3C44DA31-4AF7-4596-8A27-2A21ABC3DB7D}" srcOrd="21" destOrd="0" presId="urn:microsoft.com/office/officeart/2005/8/layout/default"/>
    <dgm:cxn modelId="{41DE600E-C3CF-4434-83B2-F0516ADB20A6}" type="presParOf" srcId="{EF19C6B1-880B-4002-B88D-66606AC3DDF1}" destId="{5C83A5B2-1424-4557-984E-101DF3E68CFC}" srcOrd="22" destOrd="0" presId="urn:microsoft.com/office/officeart/2005/8/layout/default"/>
    <dgm:cxn modelId="{A1C910ED-72E4-41BE-AC8B-3D07AD6AA954}" type="presParOf" srcId="{EF19C6B1-880B-4002-B88D-66606AC3DDF1}" destId="{C5F4E511-B52E-4B46-88BF-079040CDE4FF}" srcOrd="23" destOrd="0" presId="urn:microsoft.com/office/officeart/2005/8/layout/default"/>
    <dgm:cxn modelId="{12E710D8-85B2-4F07-BB7E-9FFF39CF3710}" type="presParOf" srcId="{EF19C6B1-880B-4002-B88D-66606AC3DDF1}" destId="{C1DA2C4C-A2F6-4EC9-8D56-4D583F2B1E17}" srcOrd="24" destOrd="0" presId="urn:microsoft.com/office/officeart/2005/8/layout/default"/>
    <dgm:cxn modelId="{7F44928B-778F-4AF6-8E34-D75488C4871E}" type="presParOf" srcId="{EF19C6B1-880B-4002-B88D-66606AC3DDF1}" destId="{6417E099-4B14-4334-B94D-0E0980FAD3B6}" srcOrd="25" destOrd="0" presId="urn:microsoft.com/office/officeart/2005/8/layout/default"/>
    <dgm:cxn modelId="{E8E8E387-DDC5-4BC8-AFD5-E0A9C48B5330}" type="presParOf" srcId="{EF19C6B1-880B-4002-B88D-66606AC3DDF1}" destId="{40FF5C5A-275B-4063-9037-D21D0CFF34F4}"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55289-601B-DE4B-9B82-0DD95C6AB1E7}">
      <dsp:nvSpPr>
        <dsp:cNvPr id="0" name=""/>
        <dsp:cNvSpPr/>
      </dsp:nvSpPr>
      <dsp:spPr>
        <a:xfrm>
          <a:off x="0" y="416699"/>
          <a:ext cx="6096000" cy="4173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Forecast goals scored by each team in a match, offering granular insights into performance.</a:t>
          </a:r>
          <a:endParaRPr lang="en-US" sz="1000" kern="1200"/>
        </a:p>
      </dsp:txBody>
      <dsp:txXfrm>
        <a:off x="0" y="416699"/>
        <a:ext cx="6096000" cy="417375"/>
      </dsp:txXfrm>
    </dsp:sp>
    <dsp:sp modelId="{13F4472F-7872-FC49-AA0C-02993919255E}">
      <dsp:nvSpPr>
        <dsp:cNvPr id="0" name=""/>
        <dsp:cNvSpPr/>
      </dsp:nvSpPr>
      <dsp:spPr>
        <a:xfrm>
          <a:off x="304800" y="269099"/>
          <a:ext cx="4267200" cy="2951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i="0" kern="1200"/>
            <a:t>Goal-Specific Predictions:</a:t>
          </a:r>
          <a:endParaRPr lang="en-US" sz="1000" kern="1200"/>
        </a:p>
      </dsp:txBody>
      <dsp:txXfrm>
        <a:off x="319210" y="283509"/>
        <a:ext cx="4238380" cy="266379"/>
      </dsp:txXfrm>
    </dsp:sp>
    <dsp:sp modelId="{CB2F3820-29F5-1043-994A-66905D9C35AB}">
      <dsp:nvSpPr>
        <dsp:cNvPr id="0" name=""/>
        <dsp:cNvSpPr/>
      </dsp:nvSpPr>
      <dsp:spPr>
        <a:xfrm>
          <a:off x="0" y="1035674"/>
          <a:ext cx="6096000" cy="551250"/>
        </a:xfrm>
        <a:prstGeom prst="rect">
          <a:avLst/>
        </a:prstGeom>
        <a:solidFill>
          <a:schemeClr val="lt1">
            <a:alpha val="90000"/>
            <a:hueOff val="0"/>
            <a:satOff val="0"/>
            <a:lumOff val="0"/>
            <a:alphaOff val="0"/>
          </a:schemeClr>
        </a:solidFill>
        <a:ln w="12700" cap="flat" cmpd="sng" algn="ctr">
          <a:solidFill>
            <a:schemeClr val="accent2">
              <a:hueOff val="502240"/>
              <a:satOff val="1044"/>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Analyze home advantage trends over time, unraveling patterns and interactions against different opponents.</a:t>
          </a:r>
          <a:endParaRPr lang="en-US" sz="1000" kern="1200"/>
        </a:p>
      </dsp:txBody>
      <dsp:txXfrm>
        <a:off x="0" y="1035674"/>
        <a:ext cx="6096000" cy="551250"/>
      </dsp:txXfrm>
    </dsp:sp>
    <dsp:sp modelId="{99851E95-DD4C-CD44-8089-AE1BEFD51DEB}">
      <dsp:nvSpPr>
        <dsp:cNvPr id="0" name=""/>
        <dsp:cNvSpPr/>
      </dsp:nvSpPr>
      <dsp:spPr>
        <a:xfrm>
          <a:off x="304800" y="888074"/>
          <a:ext cx="4267200" cy="295199"/>
        </a:xfrm>
        <a:prstGeom prst="roundRect">
          <a:avLst/>
        </a:prstGeom>
        <a:solidFill>
          <a:schemeClr val="accent2">
            <a:hueOff val="502240"/>
            <a:satOff val="1044"/>
            <a:lumOff val="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i="0" kern="1200"/>
            <a:t>Home Advantage Dynamics:</a:t>
          </a:r>
          <a:endParaRPr lang="en-US" sz="1000" kern="1200"/>
        </a:p>
      </dsp:txBody>
      <dsp:txXfrm>
        <a:off x="319210" y="902484"/>
        <a:ext cx="4238380" cy="266379"/>
      </dsp:txXfrm>
    </dsp:sp>
    <dsp:sp modelId="{68C95790-8CDB-F942-BB88-820AE835EC1D}">
      <dsp:nvSpPr>
        <dsp:cNvPr id="0" name=""/>
        <dsp:cNvSpPr/>
      </dsp:nvSpPr>
      <dsp:spPr>
        <a:xfrm>
          <a:off x="0" y="1788525"/>
          <a:ext cx="6096000" cy="551250"/>
        </a:xfrm>
        <a:prstGeom prst="rect">
          <a:avLst/>
        </a:prstGeom>
        <a:solidFill>
          <a:schemeClr val="lt1">
            <a:alpha val="90000"/>
            <a:hueOff val="0"/>
            <a:satOff val="0"/>
            <a:lumOff val="0"/>
            <a:alphaOff val="0"/>
          </a:schemeClr>
        </a:solidFill>
        <a:ln w="12700" cap="flat" cmpd="sng" algn="ctr">
          <a:solidFill>
            <a:schemeClr val="accent2">
              <a:hueOff val="1004480"/>
              <a:satOff val="2087"/>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Build a robust model predicting win probabilities throughout a match based on full-time score, half-time, and situational factors.</a:t>
          </a:r>
          <a:endParaRPr lang="en-US" sz="1000" kern="1200"/>
        </a:p>
      </dsp:txBody>
      <dsp:txXfrm>
        <a:off x="0" y="1788525"/>
        <a:ext cx="6096000" cy="551250"/>
      </dsp:txXfrm>
    </dsp:sp>
    <dsp:sp modelId="{6D2AECE4-FBF7-5849-9447-703D85322EF9}">
      <dsp:nvSpPr>
        <dsp:cNvPr id="0" name=""/>
        <dsp:cNvSpPr/>
      </dsp:nvSpPr>
      <dsp:spPr>
        <a:xfrm>
          <a:off x="304800" y="1640924"/>
          <a:ext cx="4267200" cy="295199"/>
        </a:xfrm>
        <a:prstGeom prst="roundRect">
          <a:avLst/>
        </a:prstGeom>
        <a:solidFill>
          <a:schemeClr val="accent2">
            <a:hueOff val="1004480"/>
            <a:satOff val="2087"/>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i="0" kern="1200"/>
            <a:t>Win Probability Modeling:</a:t>
          </a:r>
          <a:endParaRPr lang="en-US" sz="1000" kern="1200"/>
        </a:p>
      </dsp:txBody>
      <dsp:txXfrm>
        <a:off x="319210" y="1655334"/>
        <a:ext cx="4238380" cy="266379"/>
      </dsp:txXfrm>
    </dsp:sp>
    <dsp:sp modelId="{A935F692-1D3A-314B-80E9-156BAF5C2D3E}">
      <dsp:nvSpPr>
        <dsp:cNvPr id="0" name=""/>
        <dsp:cNvSpPr/>
      </dsp:nvSpPr>
      <dsp:spPr>
        <a:xfrm>
          <a:off x="0" y="2541375"/>
          <a:ext cx="6096000" cy="551250"/>
        </a:xfrm>
        <a:prstGeom prst="rect">
          <a:avLst/>
        </a:prstGeom>
        <a:solidFill>
          <a:schemeClr val="lt1">
            <a:alpha val="90000"/>
            <a:hueOff val="0"/>
            <a:satOff val="0"/>
            <a:lumOff val="0"/>
            <a:alphaOff val="0"/>
          </a:schemeClr>
        </a:solidFill>
        <a:ln w="12700" cap="flat" cmpd="sng" algn="ctr">
          <a:solidFill>
            <a:schemeClr val="accent2">
              <a:hueOff val="1506720"/>
              <a:satOff val="3131"/>
              <a:lumOff val="24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Examine how specific game states, such as score lines and red cards, influence the likelihood of a win, draw, or loss at different stages of a match.</a:t>
          </a:r>
          <a:endParaRPr lang="en-US" sz="1000" kern="1200"/>
        </a:p>
      </dsp:txBody>
      <dsp:txXfrm>
        <a:off x="0" y="2541375"/>
        <a:ext cx="6096000" cy="551250"/>
      </dsp:txXfrm>
    </dsp:sp>
    <dsp:sp modelId="{D9A319F2-9D9B-E94D-A75C-B171345ADCA9}">
      <dsp:nvSpPr>
        <dsp:cNvPr id="0" name=""/>
        <dsp:cNvSpPr/>
      </dsp:nvSpPr>
      <dsp:spPr>
        <a:xfrm>
          <a:off x="304800" y="2393775"/>
          <a:ext cx="4267200" cy="295199"/>
        </a:xfrm>
        <a:prstGeom prst="roundRect">
          <a:avLst/>
        </a:prstGeom>
        <a:solidFill>
          <a:schemeClr val="accent2">
            <a:hueOff val="1506720"/>
            <a:satOff val="3131"/>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i="0" kern="1200"/>
            <a:t>Game States Analysis:</a:t>
          </a:r>
          <a:endParaRPr lang="en-US" sz="1000" kern="1200"/>
        </a:p>
      </dsp:txBody>
      <dsp:txXfrm>
        <a:off x="319210" y="2408185"/>
        <a:ext cx="4238380" cy="266379"/>
      </dsp:txXfrm>
    </dsp:sp>
    <dsp:sp modelId="{236ABCA6-4CE4-A84E-9FAD-89A36CA4EAEF}">
      <dsp:nvSpPr>
        <dsp:cNvPr id="0" name=""/>
        <dsp:cNvSpPr/>
      </dsp:nvSpPr>
      <dsp:spPr>
        <a:xfrm>
          <a:off x="0" y="3294225"/>
          <a:ext cx="6096000" cy="551250"/>
        </a:xfrm>
        <a:prstGeom prst="rect">
          <a:avLst/>
        </a:prstGeom>
        <a:solidFill>
          <a:schemeClr val="lt1">
            <a:alpha val="90000"/>
            <a:hueOff val="0"/>
            <a:satOff val="0"/>
            <a:lumOff val="0"/>
            <a:alphaOff val="0"/>
          </a:schemeClr>
        </a:solidFill>
        <a:ln w="12700" cap="flat" cmpd="sng" algn="ctr">
          <a:solidFill>
            <a:schemeClr val="accent2">
              <a:hueOff val="2008960"/>
              <a:satOff val="4174"/>
              <a:lumOff val="32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Investigate the correlation between attendance and away team results, uncovering the influence of crowd support.</a:t>
          </a:r>
          <a:endParaRPr lang="en-US" sz="1000" kern="1200"/>
        </a:p>
      </dsp:txBody>
      <dsp:txXfrm>
        <a:off x="0" y="3294225"/>
        <a:ext cx="6096000" cy="551250"/>
      </dsp:txXfrm>
    </dsp:sp>
    <dsp:sp modelId="{8E48C711-E594-B045-BEFA-7BBA43E01DCF}">
      <dsp:nvSpPr>
        <dsp:cNvPr id="0" name=""/>
        <dsp:cNvSpPr/>
      </dsp:nvSpPr>
      <dsp:spPr>
        <a:xfrm>
          <a:off x="304800" y="3146625"/>
          <a:ext cx="4267200" cy="295199"/>
        </a:xfrm>
        <a:prstGeom prst="roundRect">
          <a:avLst/>
        </a:prstGeom>
        <a:solidFill>
          <a:schemeClr val="accent2">
            <a:hueOff val="2008960"/>
            <a:satOff val="4174"/>
            <a:lumOff val="32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i="0" kern="1200"/>
            <a:t>Attendance Impact:</a:t>
          </a:r>
          <a:endParaRPr lang="en-US" sz="1000" kern="1200"/>
        </a:p>
      </dsp:txBody>
      <dsp:txXfrm>
        <a:off x="319210" y="3161035"/>
        <a:ext cx="4238380" cy="266379"/>
      </dsp:txXfrm>
    </dsp:sp>
    <dsp:sp modelId="{315C799B-5C11-B940-8410-B870CC46FE5A}">
      <dsp:nvSpPr>
        <dsp:cNvPr id="0" name=""/>
        <dsp:cNvSpPr/>
      </dsp:nvSpPr>
      <dsp:spPr>
        <a:xfrm>
          <a:off x="0" y="4047075"/>
          <a:ext cx="6096000" cy="551250"/>
        </a:xfrm>
        <a:prstGeom prst="rect">
          <a:avLst/>
        </a:prstGeom>
        <a:solidFill>
          <a:schemeClr val="lt1">
            <a:alpha val="90000"/>
            <a:hueOff val="0"/>
            <a:satOff val="0"/>
            <a:lumOff val="0"/>
            <a:alphaOff val="0"/>
          </a:schemeClr>
        </a:solidFill>
        <a:ln w="12700" cap="flat" cmpd="sng" algn="ctr">
          <a:solidFill>
            <a:schemeClr val="accent2">
              <a:hueOff val="2511200"/>
              <a:satOff val="5218"/>
              <a:lumOff val="40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Assess the effectiveness of solo vs. assisted goals, understanding the impact of individual efforts versus team collaboration.</a:t>
          </a:r>
          <a:endParaRPr lang="en-US" sz="1000" kern="1200"/>
        </a:p>
      </dsp:txBody>
      <dsp:txXfrm>
        <a:off x="0" y="4047075"/>
        <a:ext cx="6096000" cy="551250"/>
      </dsp:txXfrm>
    </dsp:sp>
    <dsp:sp modelId="{1702918C-D65E-104D-B156-09AAA25D2AAA}">
      <dsp:nvSpPr>
        <dsp:cNvPr id="0" name=""/>
        <dsp:cNvSpPr/>
      </dsp:nvSpPr>
      <dsp:spPr>
        <a:xfrm>
          <a:off x="304800" y="3899475"/>
          <a:ext cx="4267200" cy="295199"/>
        </a:xfrm>
        <a:prstGeom prst="roundRect">
          <a:avLst/>
        </a:prstGeom>
        <a:solidFill>
          <a:schemeClr val="accent2">
            <a:hueOff val="2511200"/>
            <a:satOff val="5218"/>
            <a:lumOff val="4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i="0" kern="1200"/>
            <a:t>Goal Scoring Dynamics:</a:t>
          </a:r>
          <a:endParaRPr lang="en-US" sz="1000" kern="1200"/>
        </a:p>
      </dsp:txBody>
      <dsp:txXfrm>
        <a:off x="319210" y="3913885"/>
        <a:ext cx="4238380" cy="266379"/>
      </dsp:txXfrm>
    </dsp:sp>
    <dsp:sp modelId="{5C0A6AC1-46EC-BC44-9059-C9896F7772C9}">
      <dsp:nvSpPr>
        <dsp:cNvPr id="0" name=""/>
        <dsp:cNvSpPr/>
      </dsp:nvSpPr>
      <dsp:spPr>
        <a:xfrm>
          <a:off x="0" y="4799925"/>
          <a:ext cx="6096000" cy="417375"/>
        </a:xfrm>
        <a:prstGeom prst="rect">
          <a:avLst/>
        </a:prstGeom>
        <a:solidFill>
          <a:schemeClr val="lt1">
            <a:alpha val="90000"/>
            <a:hueOff val="0"/>
            <a:satOff val="0"/>
            <a:lumOff val="0"/>
            <a:alphaOff val="0"/>
          </a:schemeClr>
        </a:solidFill>
        <a:ln w="12700" cap="flat" cmpd="sng" algn="ctr">
          <a:solidFill>
            <a:schemeClr val="accent2">
              <a:hueOff val="3013440"/>
              <a:satOff val="6261"/>
              <a:lumOff val="49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Compare various betting systems to identify strategies that yield consistent and reliable results.</a:t>
          </a:r>
          <a:endParaRPr lang="en-US" sz="1000" kern="1200"/>
        </a:p>
      </dsp:txBody>
      <dsp:txXfrm>
        <a:off x="0" y="4799925"/>
        <a:ext cx="6096000" cy="417375"/>
      </dsp:txXfrm>
    </dsp:sp>
    <dsp:sp modelId="{0B679E1C-3B63-E543-A7D2-47B45028FB92}">
      <dsp:nvSpPr>
        <dsp:cNvPr id="0" name=""/>
        <dsp:cNvSpPr/>
      </dsp:nvSpPr>
      <dsp:spPr>
        <a:xfrm>
          <a:off x="304800" y="4652325"/>
          <a:ext cx="4267200" cy="295199"/>
        </a:xfrm>
        <a:prstGeom prst="roundRect">
          <a:avLst/>
        </a:prstGeom>
        <a:solidFill>
          <a:schemeClr val="accent2">
            <a:hueOff val="3013440"/>
            <a:satOff val="6261"/>
            <a:lumOff val="49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i="0" kern="1200"/>
            <a:t>Betting System Evaluation:</a:t>
          </a:r>
          <a:endParaRPr lang="en-US" sz="1000" kern="1200"/>
        </a:p>
      </dsp:txBody>
      <dsp:txXfrm>
        <a:off x="319210" y="4666735"/>
        <a:ext cx="4238380" cy="266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245BA-901A-4B50-BD4C-C87DA79DB6C7}">
      <dsp:nvSpPr>
        <dsp:cNvPr id="0" name=""/>
        <dsp:cNvSpPr/>
      </dsp:nvSpPr>
      <dsp:spPr>
        <a:xfrm>
          <a:off x="0" y="3338"/>
          <a:ext cx="6096000" cy="10126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0934E-ABFB-4950-89D1-38CBFE4FD9D0}">
      <dsp:nvSpPr>
        <dsp:cNvPr id="0" name=""/>
        <dsp:cNvSpPr/>
      </dsp:nvSpPr>
      <dsp:spPr>
        <a:xfrm>
          <a:off x="306313" y="231174"/>
          <a:ext cx="557477" cy="556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B31ADE-AE2C-4321-8896-F748E39EA1DE}">
      <dsp:nvSpPr>
        <dsp:cNvPr id="0" name=""/>
        <dsp:cNvSpPr/>
      </dsp:nvSpPr>
      <dsp:spPr>
        <a:xfrm>
          <a:off x="1170103" y="3338"/>
          <a:ext cx="4467308" cy="1170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12" tIns="123912" rIns="123912" bIns="123912" numCol="1" spcCol="1270" anchor="ctr" anchorCtr="0">
          <a:noAutofit/>
        </a:bodyPr>
        <a:lstStyle/>
        <a:p>
          <a:pPr marL="0" lvl="0" indent="0" algn="l" defTabSz="622300">
            <a:lnSpc>
              <a:spcPct val="100000"/>
            </a:lnSpc>
            <a:spcBef>
              <a:spcPct val="0"/>
            </a:spcBef>
            <a:spcAft>
              <a:spcPct val="35000"/>
            </a:spcAft>
            <a:buNone/>
          </a:pPr>
          <a:r>
            <a:rPr lang="en-US" sz="1400" b="1" i="0" kern="1200" dirty="0"/>
            <a:t>Exploring the Influence of Attendance:</a:t>
          </a:r>
          <a:endParaRPr lang="en-US" sz="1400" kern="1200" dirty="0"/>
        </a:p>
      </dsp:txBody>
      <dsp:txXfrm>
        <a:off x="1170103" y="3338"/>
        <a:ext cx="4467308" cy="1170824"/>
      </dsp:txXfrm>
    </dsp:sp>
    <dsp:sp modelId="{2D947B12-E335-4905-831D-06652D08D718}">
      <dsp:nvSpPr>
        <dsp:cNvPr id="0" name=""/>
        <dsp:cNvSpPr/>
      </dsp:nvSpPr>
      <dsp:spPr>
        <a:xfrm>
          <a:off x="0" y="1434346"/>
          <a:ext cx="6096000" cy="10126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6D738-2B40-4DAE-AE92-956BC8C893F6}">
      <dsp:nvSpPr>
        <dsp:cNvPr id="0" name=""/>
        <dsp:cNvSpPr/>
      </dsp:nvSpPr>
      <dsp:spPr>
        <a:xfrm>
          <a:off x="306313" y="1662182"/>
          <a:ext cx="557477" cy="5569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90B957-DB2A-4430-B5A0-9E2F2A839064}">
      <dsp:nvSpPr>
        <dsp:cNvPr id="0" name=""/>
        <dsp:cNvSpPr/>
      </dsp:nvSpPr>
      <dsp:spPr>
        <a:xfrm>
          <a:off x="1170103" y="1434346"/>
          <a:ext cx="4467308" cy="1170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12" tIns="123912" rIns="123912" bIns="123912" numCol="1" spcCol="1270" anchor="ctr" anchorCtr="0">
          <a:noAutofit/>
        </a:bodyPr>
        <a:lstStyle/>
        <a:p>
          <a:pPr marL="0" lvl="0" indent="0" algn="l" defTabSz="622300">
            <a:lnSpc>
              <a:spcPct val="100000"/>
            </a:lnSpc>
            <a:spcBef>
              <a:spcPct val="0"/>
            </a:spcBef>
            <a:spcAft>
              <a:spcPct val="35000"/>
            </a:spcAft>
            <a:buNone/>
          </a:pPr>
          <a:r>
            <a:rPr lang="en-US" sz="1400" b="0" i="0" kern="1200" dirty="0"/>
            <a:t>A pivotal aspect of our La Liga dataset analysis (2014-15 to 2018-19) involves examining how the presence of spectators affects the away team's performance. We delve into whether the size of the crowd in the stadium plays a role in determining how well the away team performs during matches.</a:t>
          </a:r>
          <a:endParaRPr lang="en-US" sz="1400" kern="1200" dirty="0"/>
        </a:p>
      </dsp:txBody>
      <dsp:txXfrm>
        <a:off x="1170103" y="1434346"/>
        <a:ext cx="4467308" cy="1170824"/>
      </dsp:txXfrm>
    </dsp:sp>
    <dsp:sp modelId="{6B966D38-205E-462A-B679-3B9658F294A3}">
      <dsp:nvSpPr>
        <dsp:cNvPr id="0" name=""/>
        <dsp:cNvSpPr/>
      </dsp:nvSpPr>
      <dsp:spPr>
        <a:xfrm>
          <a:off x="0" y="2865354"/>
          <a:ext cx="6096000" cy="10126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A9E41F-9E71-440A-B294-6A3DB9A0AA97}">
      <dsp:nvSpPr>
        <dsp:cNvPr id="0" name=""/>
        <dsp:cNvSpPr/>
      </dsp:nvSpPr>
      <dsp:spPr>
        <a:xfrm>
          <a:off x="306313" y="3093190"/>
          <a:ext cx="557477" cy="5569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EE513-1713-4CC7-B819-5611755E44AE}">
      <dsp:nvSpPr>
        <dsp:cNvPr id="0" name=""/>
        <dsp:cNvSpPr/>
      </dsp:nvSpPr>
      <dsp:spPr>
        <a:xfrm>
          <a:off x="1170103" y="2865354"/>
          <a:ext cx="4467308" cy="1170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12" tIns="123912" rIns="123912" bIns="123912" numCol="1" spcCol="1270" anchor="ctr" anchorCtr="0">
          <a:noAutofit/>
        </a:bodyPr>
        <a:lstStyle/>
        <a:p>
          <a:pPr marL="0" lvl="0" indent="0" algn="l" defTabSz="622300">
            <a:lnSpc>
              <a:spcPct val="100000"/>
            </a:lnSpc>
            <a:spcBef>
              <a:spcPct val="0"/>
            </a:spcBef>
            <a:spcAft>
              <a:spcPct val="35000"/>
            </a:spcAft>
            <a:buNone/>
          </a:pPr>
          <a:r>
            <a:rPr lang="en-US" sz="1400" b="1" i="0" kern="1200"/>
            <a:t>Visualizing the Relationship with Scatter Plots:</a:t>
          </a:r>
          <a:endParaRPr lang="en-US" sz="1400" kern="1200"/>
        </a:p>
      </dsp:txBody>
      <dsp:txXfrm>
        <a:off x="1170103" y="2865354"/>
        <a:ext cx="4467308" cy="1170824"/>
      </dsp:txXfrm>
    </dsp:sp>
    <dsp:sp modelId="{650B8779-EF48-423E-BC6E-EB8EB60008DD}">
      <dsp:nvSpPr>
        <dsp:cNvPr id="0" name=""/>
        <dsp:cNvSpPr/>
      </dsp:nvSpPr>
      <dsp:spPr>
        <a:xfrm>
          <a:off x="0" y="4296362"/>
          <a:ext cx="6096000" cy="10126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4F375-EA58-446E-A6F1-DFC7AC565D7F}">
      <dsp:nvSpPr>
        <dsp:cNvPr id="0" name=""/>
        <dsp:cNvSpPr/>
      </dsp:nvSpPr>
      <dsp:spPr>
        <a:xfrm>
          <a:off x="306313" y="4524198"/>
          <a:ext cx="557477" cy="5569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A86FB7-69FA-46DD-98C3-1A803D912B02}">
      <dsp:nvSpPr>
        <dsp:cNvPr id="0" name=""/>
        <dsp:cNvSpPr/>
      </dsp:nvSpPr>
      <dsp:spPr>
        <a:xfrm>
          <a:off x="1170103" y="4296362"/>
          <a:ext cx="4467308" cy="1170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12" tIns="123912" rIns="123912" bIns="123912" numCol="1" spcCol="1270" anchor="ctr" anchorCtr="0">
          <a:noAutofit/>
        </a:bodyPr>
        <a:lstStyle/>
        <a:p>
          <a:pPr marL="0" lvl="0" indent="0" algn="l" defTabSz="622300">
            <a:lnSpc>
              <a:spcPct val="100000"/>
            </a:lnSpc>
            <a:spcBef>
              <a:spcPct val="0"/>
            </a:spcBef>
            <a:spcAft>
              <a:spcPct val="35000"/>
            </a:spcAft>
            <a:buNone/>
          </a:pPr>
          <a:r>
            <a:rPr lang="en-US" sz="1400" b="0" i="0" kern="1200"/>
            <a:t>To vividly illustrate this connection, scatter plots are utilized. These visual aids demonstrate the correlation between attendance numbers and the goals scored by the away team. The goal is to decipher whether the attendance, be it large or small, has an impact on the away team's goal-scoring ability and, consequently, their overall performance.</a:t>
          </a:r>
          <a:endParaRPr lang="en-US" sz="1400" kern="1200"/>
        </a:p>
      </dsp:txBody>
      <dsp:txXfrm>
        <a:off x="1170103" y="4296362"/>
        <a:ext cx="4467308" cy="1170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4739F-9B8E-4E76-B5BF-0E52967606BF}">
      <dsp:nvSpPr>
        <dsp:cNvPr id="0" name=""/>
        <dsp:cNvSpPr/>
      </dsp:nvSpPr>
      <dsp:spPr>
        <a:xfrm>
          <a:off x="0" y="2247"/>
          <a:ext cx="9486901" cy="3982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DB72F-D249-425A-9182-B4F156855087}">
      <dsp:nvSpPr>
        <dsp:cNvPr id="0" name=""/>
        <dsp:cNvSpPr/>
      </dsp:nvSpPr>
      <dsp:spPr>
        <a:xfrm>
          <a:off x="120456" y="91843"/>
          <a:ext cx="219226" cy="219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862924-1999-4252-912A-63A810031BD2}">
      <dsp:nvSpPr>
        <dsp:cNvPr id="0" name=""/>
        <dsp:cNvSpPr/>
      </dsp:nvSpPr>
      <dsp:spPr>
        <a:xfrm>
          <a:off x="460140" y="2247"/>
          <a:ext cx="8992271" cy="4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28" tIns="48728" rIns="48728" bIns="48728" numCol="1" spcCol="1270" anchor="ctr" anchorCtr="0">
          <a:noAutofit/>
        </a:bodyPr>
        <a:lstStyle/>
        <a:p>
          <a:pPr marL="0" lvl="0" indent="0" algn="l" defTabSz="622300">
            <a:lnSpc>
              <a:spcPct val="100000"/>
            </a:lnSpc>
            <a:spcBef>
              <a:spcPct val="0"/>
            </a:spcBef>
            <a:spcAft>
              <a:spcPct val="35000"/>
            </a:spcAft>
            <a:buNone/>
          </a:pPr>
          <a:r>
            <a:rPr lang="en-US" sz="1400" kern="1200"/>
            <a:t>1. Objective: Develop models predicting match outcomes based on half-state variables for home and away teams.</a:t>
          </a:r>
        </a:p>
      </dsp:txBody>
      <dsp:txXfrm>
        <a:off x="460140" y="2247"/>
        <a:ext cx="8992271" cy="460423"/>
      </dsp:txXfrm>
    </dsp:sp>
    <dsp:sp modelId="{8E3C3705-E5AB-4A04-B262-FEBFA146B9DC}">
      <dsp:nvSpPr>
        <dsp:cNvPr id="0" name=""/>
        <dsp:cNvSpPr/>
      </dsp:nvSpPr>
      <dsp:spPr>
        <a:xfrm>
          <a:off x="0" y="577777"/>
          <a:ext cx="9486901" cy="3982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AAC6E-D71C-4A4A-920D-737B8FA9B8B9}">
      <dsp:nvSpPr>
        <dsp:cNvPr id="0" name=""/>
        <dsp:cNvSpPr/>
      </dsp:nvSpPr>
      <dsp:spPr>
        <a:xfrm>
          <a:off x="120456" y="667373"/>
          <a:ext cx="219226" cy="219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AD82EB-9D9F-41B5-BFBB-D28F3D88FA1D}">
      <dsp:nvSpPr>
        <dsp:cNvPr id="0" name=""/>
        <dsp:cNvSpPr/>
      </dsp:nvSpPr>
      <dsp:spPr>
        <a:xfrm>
          <a:off x="460140" y="577777"/>
          <a:ext cx="8992271" cy="4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28" tIns="48728" rIns="48728" bIns="48728" numCol="1" spcCol="1270" anchor="ctr" anchorCtr="0">
          <a:noAutofit/>
        </a:bodyPr>
        <a:lstStyle/>
        <a:p>
          <a:pPr marL="0" lvl="0" indent="0" algn="l" defTabSz="622300">
            <a:lnSpc>
              <a:spcPct val="100000"/>
            </a:lnSpc>
            <a:spcBef>
              <a:spcPct val="0"/>
            </a:spcBef>
            <a:spcAft>
              <a:spcPct val="35000"/>
            </a:spcAft>
            <a:buNone/>
          </a:pPr>
          <a:r>
            <a:rPr lang="en-US" sz="1400" kern="1200"/>
            <a:t>2. Model Performance: Home team model achieves 62.4% accuracy, slightly higher than the away team model at 61.4%.</a:t>
          </a:r>
        </a:p>
      </dsp:txBody>
      <dsp:txXfrm>
        <a:off x="460140" y="577777"/>
        <a:ext cx="8992271" cy="460423"/>
      </dsp:txXfrm>
    </dsp:sp>
    <dsp:sp modelId="{1A069617-0524-4EA5-BDE4-0FA588A93087}">
      <dsp:nvSpPr>
        <dsp:cNvPr id="0" name=""/>
        <dsp:cNvSpPr/>
      </dsp:nvSpPr>
      <dsp:spPr>
        <a:xfrm>
          <a:off x="0" y="1153307"/>
          <a:ext cx="9486901" cy="3982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1751F-0861-4183-9999-14EDD9EA45C3}">
      <dsp:nvSpPr>
        <dsp:cNvPr id="0" name=""/>
        <dsp:cNvSpPr/>
      </dsp:nvSpPr>
      <dsp:spPr>
        <a:xfrm>
          <a:off x="120456" y="1242903"/>
          <a:ext cx="219226" cy="219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5E5E1-4748-43D5-828A-5154111AC46C}">
      <dsp:nvSpPr>
        <dsp:cNvPr id="0" name=""/>
        <dsp:cNvSpPr/>
      </dsp:nvSpPr>
      <dsp:spPr>
        <a:xfrm>
          <a:off x="460140" y="1153307"/>
          <a:ext cx="8992271" cy="4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28" tIns="48728" rIns="48728" bIns="48728" numCol="1" spcCol="1270" anchor="ctr" anchorCtr="0">
          <a:noAutofit/>
        </a:bodyPr>
        <a:lstStyle/>
        <a:p>
          <a:pPr marL="0" lvl="0" indent="0" algn="l" defTabSz="622300">
            <a:lnSpc>
              <a:spcPct val="100000"/>
            </a:lnSpc>
            <a:spcBef>
              <a:spcPct val="0"/>
            </a:spcBef>
            <a:spcAft>
              <a:spcPct val="35000"/>
            </a:spcAft>
            <a:buNone/>
          </a:pPr>
          <a:r>
            <a:rPr lang="en-US" sz="1400" kern="1200"/>
            <a:t>3. Sensitivity Analysis: Both models show high sensitivity for "Home Win," but lower sensitivity for "Draw" and "Away Win," indicating limitations.</a:t>
          </a:r>
        </a:p>
      </dsp:txBody>
      <dsp:txXfrm>
        <a:off x="460140" y="1153307"/>
        <a:ext cx="8992271" cy="460423"/>
      </dsp:txXfrm>
    </dsp:sp>
    <dsp:sp modelId="{E5C4483C-B034-4219-81AB-E12ACB5D332E}">
      <dsp:nvSpPr>
        <dsp:cNvPr id="0" name=""/>
        <dsp:cNvSpPr/>
      </dsp:nvSpPr>
      <dsp:spPr>
        <a:xfrm>
          <a:off x="0" y="1728837"/>
          <a:ext cx="9486901" cy="3982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19A72-FBFE-447A-9D0C-EA64CF165A75}">
      <dsp:nvSpPr>
        <dsp:cNvPr id="0" name=""/>
        <dsp:cNvSpPr/>
      </dsp:nvSpPr>
      <dsp:spPr>
        <a:xfrm>
          <a:off x="120456" y="1818433"/>
          <a:ext cx="219226" cy="219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A14CA4-71AE-4CEC-835C-C203CB3D37F2}">
      <dsp:nvSpPr>
        <dsp:cNvPr id="0" name=""/>
        <dsp:cNvSpPr/>
      </dsp:nvSpPr>
      <dsp:spPr>
        <a:xfrm>
          <a:off x="460140" y="1728837"/>
          <a:ext cx="8992271" cy="4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28" tIns="48728" rIns="48728" bIns="48728" numCol="1" spcCol="1270" anchor="ctr" anchorCtr="0">
          <a:noAutofit/>
        </a:bodyPr>
        <a:lstStyle/>
        <a:p>
          <a:pPr marL="0" lvl="0" indent="0" algn="l" defTabSz="622300">
            <a:lnSpc>
              <a:spcPct val="100000"/>
            </a:lnSpc>
            <a:spcBef>
              <a:spcPct val="0"/>
            </a:spcBef>
            <a:spcAft>
              <a:spcPct val="35000"/>
            </a:spcAft>
            <a:buNone/>
          </a:pPr>
          <a:r>
            <a:rPr lang="en-US" sz="1400" kern="1200"/>
            <a:t>4. Reliability Concerns: Models are less reliable in predicting draws and away team victories, suggesting the need for more data to improve accuracy in these areas.</a:t>
          </a:r>
        </a:p>
      </dsp:txBody>
      <dsp:txXfrm>
        <a:off x="460140" y="1728837"/>
        <a:ext cx="8992271" cy="460423"/>
      </dsp:txXfrm>
    </dsp:sp>
    <dsp:sp modelId="{608E4533-CBF6-483B-BAAA-B1816C60879D}">
      <dsp:nvSpPr>
        <dsp:cNvPr id="0" name=""/>
        <dsp:cNvSpPr/>
      </dsp:nvSpPr>
      <dsp:spPr>
        <a:xfrm>
          <a:off x="0" y="2304366"/>
          <a:ext cx="9486901" cy="3982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BA54B-36FA-4C00-8C9A-8A2773057A49}">
      <dsp:nvSpPr>
        <dsp:cNvPr id="0" name=""/>
        <dsp:cNvSpPr/>
      </dsp:nvSpPr>
      <dsp:spPr>
        <a:xfrm>
          <a:off x="120456" y="2393962"/>
          <a:ext cx="219226" cy="2190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0E413F-AC8F-4C9A-B84A-C24A271042E0}">
      <dsp:nvSpPr>
        <dsp:cNvPr id="0" name=""/>
        <dsp:cNvSpPr/>
      </dsp:nvSpPr>
      <dsp:spPr>
        <a:xfrm>
          <a:off x="460140" y="2304366"/>
          <a:ext cx="8992271" cy="4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28" tIns="48728" rIns="48728" bIns="48728" numCol="1" spcCol="1270" anchor="ctr" anchorCtr="0">
          <a:noAutofit/>
        </a:bodyPr>
        <a:lstStyle/>
        <a:p>
          <a:pPr marL="0" lvl="0" indent="0" algn="l" defTabSz="622300">
            <a:lnSpc>
              <a:spcPct val="100000"/>
            </a:lnSpc>
            <a:spcBef>
              <a:spcPct val="0"/>
            </a:spcBef>
            <a:spcAft>
              <a:spcPct val="35000"/>
            </a:spcAft>
            <a:buNone/>
          </a:pPr>
          <a:r>
            <a:rPr lang="en-US" sz="1400" kern="1200"/>
            <a:t>5. Evaluation Metrics: Confusion matrices and classification metrics from the caret package were used to comprehensively assess model performance.</a:t>
          </a:r>
        </a:p>
      </dsp:txBody>
      <dsp:txXfrm>
        <a:off x="460140" y="2304366"/>
        <a:ext cx="8992271" cy="460423"/>
      </dsp:txXfrm>
    </dsp:sp>
    <dsp:sp modelId="{E5A81035-A672-4125-B4BB-0F0E18FB951A}">
      <dsp:nvSpPr>
        <dsp:cNvPr id="0" name=""/>
        <dsp:cNvSpPr/>
      </dsp:nvSpPr>
      <dsp:spPr>
        <a:xfrm>
          <a:off x="0" y="2879896"/>
          <a:ext cx="9486901" cy="3982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83D8D-EE3E-480A-8D16-05803EDBBDEC}">
      <dsp:nvSpPr>
        <dsp:cNvPr id="0" name=""/>
        <dsp:cNvSpPr/>
      </dsp:nvSpPr>
      <dsp:spPr>
        <a:xfrm>
          <a:off x="120456" y="2969492"/>
          <a:ext cx="219226" cy="2190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39564-9BFF-4890-A4CA-53CC640BA5A6}">
      <dsp:nvSpPr>
        <dsp:cNvPr id="0" name=""/>
        <dsp:cNvSpPr/>
      </dsp:nvSpPr>
      <dsp:spPr>
        <a:xfrm>
          <a:off x="460140" y="2879896"/>
          <a:ext cx="8992271" cy="4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28" tIns="48728" rIns="48728" bIns="48728" numCol="1" spcCol="1270" anchor="ctr" anchorCtr="0">
          <a:noAutofit/>
        </a:bodyPr>
        <a:lstStyle/>
        <a:p>
          <a:pPr marL="0" lvl="0" indent="0" algn="l" defTabSz="622300">
            <a:lnSpc>
              <a:spcPct val="100000"/>
            </a:lnSpc>
            <a:spcBef>
              <a:spcPct val="0"/>
            </a:spcBef>
            <a:spcAft>
              <a:spcPct val="35000"/>
            </a:spcAft>
            <a:buNone/>
          </a:pPr>
          <a:r>
            <a:rPr lang="en-US" sz="1400" kern="1200"/>
            <a:t>6. Room for Improvement: Acknowledge the models' strengths and limitations, emphasizing potential enhancements through additional data sources and feature refinement.</a:t>
          </a:r>
        </a:p>
      </dsp:txBody>
      <dsp:txXfrm>
        <a:off x="460140" y="2879896"/>
        <a:ext cx="8992271" cy="460423"/>
      </dsp:txXfrm>
    </dsp:sp>
    <dsp:sp modelId="{76F004E6-528B-44DA-951B-B02D5AE7CCC9}">
      <dsp:nvSpPr>
        <dsp:cNvPr id="0" name=""/>
        <dsp:cNvSpPr/>
      </dsp:nvSpPr>
      <dsp:spPr>
        <a:xfrm>
          <a:off x="0" y="3455426"/>
          <a:ext cx="9486901" cy="3982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96F4-7B36-46A6-B235-101DB2CD9249}">
      <dsp:nvSpPr>
        <dsp:cNvPr id="0" name=""/>
        <dsp:cNvSpPr/>
      </dsp:nvSpPr>
      <dsp:spPr>
        <a:xfrm>
          <a:off x="120456" y="3545022"/>
          <a:ext cx="219226" cy="21901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CE620-80CE-43F7-9277-4359D07F852A}">
      <dsp:nvSpPr>
        <dsp:cNvPr id="0" name=""/>
        <dsp:cNvSpPr/>
      </dsp:nvSpPr>
      <dsp:spPr>
        <a:xfrm>
          <a:off x="460140" y="3455426"/>
          <a:ext cx="8992271" cy="460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28" tIns="48728" rIns="48728" bIns="48728" numCol="1" spcCol="1270" anchor="ctr" anchorCtr="0">
          <a:noAutofit/>
        </a:bodyPr>
        <a:lstStyle/>
        <a:p>
          <a:pPr marL="0" lvl="0" indent="0" algn="l" defTabSz="622300">
            <a:lnSpc>
              <a:spcPct val="100000"/>
            </a:lnSpc>
            <a:spcBef>
              <a:spcPct val="0"/>
            </a:spcBef>
            <a:spcAft>
              <a:spcPct val="35000"/>
            </a:spcAft>
            <a:buNone/>
          </a:pPr>
          <a:r>
            <a:rPr lang="en-US" sz="1400" kern="1200"/>
            <a:t>7. Future Directions: Suggest exploring advanced modeling techniques and considering alternative features to boost predictive capabilities for specific match outcomes.</a:t>
          </a:r>
        </a:p>
      </dsp:txBody>
      <dsp:txXfrm>
        <a:off x="460140" y="3455426"/>
        <a:ext cx="8992271" cy="4604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E5A8-96CF-472F-92C8-87BB5D15E605}">
      <dsp:nvSpPr>
        <dsp:cNvPr id="0" name=""/>
        <dsp:cNvSpPr/>
      </dsp:nvSpPr>
      <dsp:spPr>
        <a:xfrm>
          <a:off x="4167" y="658485"/>
          <a:ext cx="2256234" cy="13537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1. Home Win Percentage Analysis:</a:t>
          </a:r>
        </a:p>
      </dsp:txBody>
      <dsp:txXfrm>
        <a:off x="4167" y="658485"/>
        <a:ext cx="2256234" cy="1353740"/>
      </dsp:txXfrm>
    </dsp:sp>
    <dsp:sp modelId="{316ED161-2881-400B-A29A-EBBEE3E22487}">
      <dsp:nvSpPr>
        <dsp:cNvPr id="0" name=""/>
        <dsp:cNvSpPr/>
      </dsp:nvSpPr>
      <dsp:spPr>
        <a:xfrm>
          <a:off x="2486025" y="658485"/>
          <a:ext cx="2256234" cy="135374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Initial focus on calculating each team's overall percentage of home wins, highlighting that Barca and Real Madrid stand out with home win rates exceeding 80% and 75%, respectively.</a:t>
          </a:r>
        </a:p>
      </dsp:txBody>
      <dsp:txXfrm>
        <a:off x="2486025" y="658485"/>
        <a:ext cx="2256234" cy="1353740"/>
      </dsp:txXfrm>
    </dsp:sp>
    <dsp:sp modelId="{C598F101-C173-4AA0-9B67-C67D8C3E8AAF}">
      <dsp:nvSpPr>
        <dsp:cNvPr id="0" name=""/>
        <dsp:cNvSpPr/>
      </dsp:nvSpPr>
      <dsp:spPr>
        <a:xfrm>
          <a:off x="4967882" y="658485"/>
          <a:ext cx="2256234" cy="13537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2. Home Advantage Metrics by Outcome:</a:t>
          </a:r>
        </a:p>
      </dsp:txBody>
      <dsp:txXfrm>
        <a:off x="4967882" y="658485"/>
        <a:ext cx="2256234" cy="1353740"/>
      </dsp:txXfrm>
    </dsp:sp>
    <dsp:sp modelId="{5DAA60BB-536D-45D2-9414-60D0D9D80985}">
      <dsp:nvSpPr>
        <dsp:cNvPr id="0" name=""/>
        <dsp:cNvSpPr/>
      </dsp:nvSpPr>
      <dsp:spPr>
        <a:xfrm>
          <a:off x="7449740" y="658485"/>
          <a:ext cx="2256234" cy="13537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Delving deeper, metrics are segmented by match outcome, offering insights such as win percentages, average home and away goals. Notable findings include Barcelona's higher goal average in home wins compared to away wins.</a:t>
          </a:r>
        </a:p>
      </dsp:txBody>
      <dsp:txXfrm>
        <a:off x="7449740" y="658485"/>
        <a:ext cx="2256234" cy="1353740"/>
      </dsp:txXfrm>
    </dsp:sp>
    <dsp:sp modelId="{250CB3F7-C207-49A4-9D1C-18A987AA6AB6}">
      <dsp:nvSpPr>
        <dsp:cNvPr id="0" name=""/>
        <dsp:cNvSpPr/>
      </dsp:nvSpPr>
      <dsp:spPr>
        <a:xfrm>
          <a:off x="9931598" y="658485"/>
          <a:ext cx="2256234" cy="135374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3. Visualization Through Pie Charts:</a:t>
          </a:r>
        </a:p>
      </dsp:txBody>
      <dsp:txXfrm>
        <a:off x="9931598" y="658485"/>
        <a:ext cx="2256234" cy="1353740"/>
      </dsp:txXfrm>
    </dsp:sp>
    <dsp:sp modelId="{F772F369-F8B9-428A-B569-726FA9B5C5AE}">
      <dsp:nvSpPr>
        <dsp:cNvPr id="0" name=""/>
        <dsp:cNvSpPr/>
      </dsp:nvSpPr>
      <dsp:spPr>
        <a:xfrm>
          <a:off x="4167" y="2237849"/>
          <a:ext cx="2256234" cy="13537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Employing pie charts to visually represent the percentage distribution of match outcomes for each team. Notably, teams with stronger home advantages, like Barca, exhibit larger slices for home wins.</a:t>
          </a:r>
        </a:p>
      </dsp:txBody>
      <dsp:txXfrm>
        <a:off x="4167" y="2237849"/>
        <a:ext cx="2256234" cy="1353740"/>
      </dsp:txXfrm>
    </dsp:sp>
    <dsp:sp modelId="{98BDF13B-974B-4D62-A1C9-42B2D549D6E8}">
      <dsp:nvSpPr>
        <dsp:cNvPr id="0" name=""/>
        <dsp:cNvSpPr/>
      </dsp:nvSpPr>
      <dsp:spPr>
        <a:xfrm>
          <a:off x="2486025" y="2237849"/>
          <a:ext cx="2256234" cy="135374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4. Home Advantage Over Time:</a:t>
          </a:r>
        </a:p>
      </dsp:txBody>
      <dsp:txXfrm>
        <a:off x="2486025" y="2237849"/>
        <a:ext cx="2256234" cy="1353740"/>
      </dsp:txXfrm>
    </dsp:sp>
    <dsp:sp modelId="{A1BB4540-3ECB-41B9-ADD5-46CCC9084EF0}">
      <dsp:nvSpPr>
        <dsp:cNvPr id="0" name=""/>
        <dsp:cNvSpPr/>
      </dsp:nvSpPr>
      <dsp:spPr>
        <a:xfrm>
          <a:off x="4967882" y="2237849"/>
          <a:ext cx="2256234" cy="13537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A comprehensive analysis over time, assessing each team's home advantage in terms of win percentage, goals scored, and conceded. The data is grouped by Home team and Year, revealing dynamic trends and variations.</a:t>
          </a:r>
        </a:p>
      </dsp:txBody>
      <dsp:txXfrm>
        <a:off x="4967882" y="2237849"/>
        <a:ext cx="2256234" cy="1353740"/>
      </dsp:txXfrm>
    </dsp:sp>
    <dsp:sp modelId="{63669BB4-1825-4B79-9125-3198AD012569}">
      <dsp:nvSpPr>
        <dsp:cNvPr id="0" name=""/>
        <dsp:cNvSpPr/>
      </dsp:nvSpPr>
      <dsp:spPr>
        <a:xfrm>
          <a:off x="7449740" y="2237849"/>
          <a:ext cx="2256234" cy="13537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5. Data Insights:</a:t>
          </a:r>
        </a:p>
      </dsp:txBody>
      <dsp:txXfrm>
        <a:off x="7449740" y="2237849"/>
        <a:ext cx="2256234" cy="1353740"/>
      </dsp:txXfrm>
    </dsp:sp>
    <dsp:sp modelId="{80D4768E-9DAA-4DBD-B95B-F704F138A991}">
      <dsp:nvSpPr>
        <dsp:cNvPr id="0" name=""/>
        <dsp:cNvSpPr/>
      </dsp:nvSpPr>
      <dsp:spPr>
        <a:xfrm>
          <a:off x="9931598" y="2237849"/>
          <a:ext cx="2256234" cy="135374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Highlighting specific insights from the analysis, such as Barcelona's peak home win rate in 2017 dropping to 90% in 2019, variations in home advantages for teams like Real Madrid and Atletico Madrid in different years, and fluctuating trends for teams like Celta Vigo and Athletic Bilbao.</a:t>
          </a:r>
        </a:p>
      </dsp:txBody>
      <dsp:txXfrm>
        <a:off x="9931598" y="2237849"/>
        <a:ext cx="2256234" cy="1353740"/>
      </dsp:txXfrm>
    </dsp:sp>
    <dsp:sp modelId="{0A1ACC46-5A3D-440D-BDDC-7534EB2E2FE6}">
      <dsp:nvSpPr>
        <dsp:cNvPr id="0" name=""/>
        <dsp:cNvSpPr/>
      </dsp:nvSpPr>
      <dsp:spPr>
        <a:xfrm>
          <a:off x="1245096" y="3817213"/>
          <a:ext cx="2256234" cy="13537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6. Assessment of Newly Promoted Teams:</a:t>
          </a:r>
        </a:p>
      </dsp:txBody>
      <dsp:txXfrm>
        <a:off x="1245096" y="3817213"/>
        <a:ext cx="2256234" cy="1353740"/>
      </dsp:txXfrm>
    </dsp:sp>
    <dsp:sp modelId="{5C83A5B2-1424-4557-984E-101DF3E68CFC}">
      <dsp:nvSpPr>
        <dsp:cNvPr id="0" name=""/>
        <dsp:cNvSpPr/>
      </dsp:nvSpPr>
      <dsp:spPr>
        <a:xfrm>
          <a:off x="3726953" y="3817213"/>
          <a:ext cx="2256234" cy="135374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Pointing out specific cases, such as newly promoted team Huesca starting with a 0% home win rate in 2018, illustrating the challenges faced by these teams in their initial seasons.</a:t>
          </a:r>
        </a:p>
      </dsp:txBody>
      <dsp:txXfrm>
        <a:off x="3726953" y="3817213"/>
        <a:ext cx="2256234" cy="1353740"/>
      </dsp:txXfrm>
    </dsp:sp>
    <dsp:sp modelId="{C1DA2C4C-A2F6-4EC9-8D56-4D583F2B1E17}">
      <dsp:nvSpPr>
        <dsp:cNvPr id="0" name=""/>
        <dsp:cNvSpPr/>
      </dsp:nvSpPr>
      <dsp:spPr>
        <a:xfrm>
          <a:off x="6208811" y="3817213"/>
          <a:ext cx="2256234" cy="13537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7. Long-Term Home Dominance Visualization:</a:t>
          </a:r>
        </a:p>
      </dsp:txBody>
      <dsp:txXfrm>
        <a:off x="6208811" y="3817213"/>
        <a:ext cx="2256234" cy="1353740"/>
      </dsp:txXfrm>
    </dsp:sp>
    <dsp:sp modelId="{40FF5C5A-275B-4063-9037-D21D0CFF34F4}">
      <dsp:nvSpPr>
        <dsp:cNvPr id="0" name=""/>
        <dsp:cNvSpPr/>
      </dsp:nvSpPr>
      <dsp:spPr>
        <a:xfrm>
          <a:off x="8690669" y="3817213"/>
          <a:ext cx="2256234" cy="13537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 Concluding with the importance of plotting HomeWinPct over Years for each team, providing a clear visual representation of how home dominance fluctuates over seasons, offering insights into factors like squad quality, tactics, and management.</a:t>
          </a:r>
        </a:p>
      </dsp:txBody>
      <dsp:txXfrm>
        <a:off x="8690669" y="3817213"/>
        <a:ext cx="2256234" cy="13537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79D59-C301-4B2B-BEA5-CEBCDDD702DB}" type="datetimeFigureOut">
              <a:rPr lang="en-US" smtClean="0"/>
              <a:t>5/7/24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FCD05-BC8C-4485-9E1E-475E11E8612D}" type="slidenum">
              <a:rPr lang="en-US" smtClean="0"/>
              <a:t>‹#›</a:t>
            </a:fld>
            <a:endParaRPr lang="en-US"/>
          </a:p>
        </p:txBody>
      </p:sp>
    </p:spTree>
    <p:extLst>
      <p:ext uri="{BB962C8B-B14F-4D97-AF65-F5344CB8AC3E}">
        <p14:creationId xmlns:p14="http://schemas.microsoft.com/office/powerpoint/2010/main" val="127444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FCD05-BC8C-4485-9E1E-475E11E8612D}" type="slidenum">
              <a:rPr lang="en-US" smtClean="0"/>
              <a:t>7</a:t>
            </a:fld>
            <a:endParaRPr lang="en-US"/>
          </a:p>
        </p:txBody>
      </p:sp>
    </p:spTree>
    <p:extLst>
      <p:ext uri="{BB962C8B-B14F-4D97-AF65-F5344CB8AC3E}">
        <p14:creationId xmlns:p14="http://schemas.microsoft.com/office/powerpoint/2010/main" val="424674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5/7/24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70314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5/7/24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1967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5/7/24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7909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5/7/24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1258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5/7/24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2109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5/7/24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064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5/7/24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8049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5/7/24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3604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5/7/24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6929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5/7/24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3851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5/7/24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5450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5/7/24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72141024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evendra1007/Project-DPAA.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football-data.co.uk/notes.txt" TargetMode="External"/><Relationship Id="rId2" Type="http://schemas.openxmlformats.org/officeDocument/2006/relationships/hyperlink" Target="https://www.football-data.co.uk/spainm.php" TargetMode="External"/><Relationship Id="rId1" Type="http://schemas.openxmlformats.org/officeDocument/2006/relationships/slideLayout" Target="../slideLayouts/slideLayout2.xml"/><Relationship Id="rId4" Type="http://schemas.openxmlformats.org/officeDocument/2006/relationships/hyperlink" Target="https://fbref.com/en/comps/12/2014-2015/schedule/2014-2015-La-Liga-Scores-and-Fixture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olored pencils inside a pencil holder which is on top of a wood table">
            <a:extLst>
              <a:ext uri="{FF2B5EF4-FFF2-40B4-BE49-F238E27FC236}">
                <a16:creationId xmlns:a16="http://schemas.microsoft.com/office/drawing/2014/main" id="{B524B9EA-8044-A006-6495-C409E9B3C4B9}"/>
              </a:ext>
            </a:extLst>
          </p:cNvPr>
          <p:cNvPicPr>
            <a:picLocks noChangeAspect="1"/>
          </p:cNvPicPr>
          <p:nvPr/>
        </p:nvPicPr>
        <p:blipFill rotWithShape="1">
          <a:blip r:embed="rId2"/>
          <a:srcRect l="49041" r="4604" b="-1"/>
          <a:stretch/>
        </p:blipFill>
        <p:spPr>
          <a:xfrm>
            <a:off x="20" y="10"/>
            <a:ext cx="4762480" cy="6857989"/>
          </a:xfrm>
          <a:prstGeom prst="rect">
            <a:avLst/>
          </a:prstGeom>
        </p:spPr>
      </p:pic>
      <p:sp>
        <p:nvSpPr>
          <p:cNvPr id="16" name="Rectangle 15">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F6B82-F3E0-D5C3-4B97-72096D9D9308}"/>
              </a:ext>
            </a:extLst>
          </p:cNvPr>
          <p:cNvSpPr>
            <a:spLocks noGrp="1"/>
          </p:cNvSpPr>
          <p:nvPr>
            <p:ph type="ctrTitle"/>
          </p:nvPr>
        </p:nvSpPr>
        <p:spPr>
          <a:xfrm>
            <a:off x="6096000" y="1371599"/>
            <a:ext cx="4762500" cy="2360429"/>
          </a:xfrm>
        </p:spPr>
        <p:txBody>
          <a:bodyPr>
            <a:normAutofit/>
          </a:bodyPr>
          <a:lstStyle/>
          <a:p>
            <a:r>
              <a:rPr lang="en-US" spc="0" dirty="0">
                <a:latin typeface="Times New Roman" panose="02020603050405020304" pitchFamily="18" charset="0"/>
                <a:cs typeface="Times New Roman" panose="02020603050405020304" pitchFamily="18" charset="0"/>
              </a:rPr>
              <a:t>Analyzing </a:t>
            </a:r>
            <a:br>
              <a:rPr lang="en-US" spc="0" dirty="0">
                <a:latin typeface="Times New Roman" panose="02020603050405020304" pitchFamily="18" charset="0"/>
                <a:cs typeface="Times New Roman" panose="02020603050405020304" pitchFamily="18" charset="0"/>
              </a:rPr>
            </a:br>
            <a:r>
              <a:rPr lang="en-US" spc="0" dirty="0">
                <a:latin typeface="Times New Roman" panose="02020603050405020304" pitchFamily="18" charset="0"/>
                <a:cs typeface="Times New Roman" panose="02020603050405020304" pitchFamily="18" charset="0"/>
              </a:rPr>
              <a:t>la liga(2014-15 to 2018-19) dataset</a:t>
            </a:r>
          </a:p>
        </p:txBody>
      </p:sp>
      <p:sp>
        <p:nvSpPr>
          <p:cNvPr id="3" name="Subtitle 2">
            <a:extLst>
              <a:ext uri="{FF2B5EF4-FFF2-40B4-BE49-F238E27FC236}">
                <a16:creationId xmlns:a16="http://schemas.microsoft.com/office/drawing/2014/main" id="{9F2D1E14-735B-7099-1137-45F0073E5CF0}"/>
              </a:ext>
            </a:extLst>
          </p:cNvPr>
          <p:cNvSpPr>
            <a:spLocks noGrp="1"/>
          </p:cNvSpPr>
          <p:nvPr>
            <p:ph type="subTitle" idx="1"/>
          </p:nvPr>
        </p:nvSpPr>
        <p:spPr>
          <a:xfrm>
            <a:off x="6096000" y="4114800"/>
            <a:ext cx="4762500" cy="1371601"/>
          </a:xfrm>
        </p:spPr>
        <p:txBody>
          <a:bodyPr>
            <a:normAutofit/>
          </a:bodyPr>
          <a:lstStyle/>
          <a:p>
            <a:pPr algn="r"/>
            <a:r>
              <a:rPr lang="en-US" dirty="0">
                <a:latin typeface="Calibri" panose="020F0502020204030204" pitchFamily="34" charset="0"/>
                <a:cs typeface="Calibri" panose="020F0502020204030204" pitchFamily="34" charset="0"/>
              </a:rPr>
              <a:t>Data Preparation And Analysis</a:t>
            </a:r>
          </a:p>
        </p:txBody>
      </p:sp>
    </p:spTree>
    <p:extLst>
      <p:ext uri="{BB962C8B-B14F-4D97-AF65-F5344CB8AC3E}">
        <p14:creationId xmlns:p14="http://schemas.microsoft.com/office/powerpoint/2010/main" val="274386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7687E-7DAC-1937-E5F2-99E35ECEB5E9}"/>
              </a:ext>
            </a:extLst>
          </p:cNvPr>
          <p:cNvSpPr>
            <a:spLocks noGrp="1"/>
          </p:cNvSpPr>
          <p:nvPr>
            <p:ph type="title"/>
          </p:nvPr>
        </p:nvSpPr>
        <p:spPr>
          <a:xfrm>
            <a:off x="1395045" y="947223"/>
            <a:ext cx="9394874" cy="928467"/>
          </a:xfrm>
        </p:spPr>
        <p:txBody>
          <a:bodyPr vert="horz" lIns="91440" tIns="45720" rIns="91440" bIns="45720" rtlCol="0" anchor="ctr">
            <a:normAutofit/>
          </a:bodyPr>
          <a:lstStyle/>
          <a:p>
            <a:r>
              <a:rPr lang="en-US" sz="3000" kern="1200" cap="all" spc="300" baseline="0" dirty="0">
                <a:solidFill>
                  <a:schemeClr val="tx2"/>
                </a:solidFill>
                <a:latin typeface="+mj-lt"/>
                <a:ea typeface="+mj-ea"/>
                <a:cs typeface="+mj-cs"/>
              </a:rPr>
              <a:t>Graphical Representation on away Goals and Home Goals </a:t>
            </a:r>
          </a:p>
        </p:txBody>
      </p:sp>
      <p:pic>
        <p:nvPicPr>
          <p:cNvPr id="5" name="Content Placeholder 4">
            <a:extLst>
              <a:ext uri="{FF2B5EF4-FFF2-40B4-BE49-F238E27FC236}">
                <a16:creationId xmlns:a16="http://schemas.microsoft.com/office/drawing/2014/main" id="{312E8E41-7D33-FF5C-5599-AE70A98A87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1948" y="2696308"/>
            <a:ext cx="4239535" cy="3475892"/>
          </a:xfrm>
          <a:prstGeom prst="rect">
            <a:avLst/>
          </a:prstGeom>
          <a:noFill/>
        </p:spPr>
      </p:pic>
      <p:pic>
        <p:nvPicPr>
          <p:cNvPr id="6" name="Content Placeholder 5">
            <a:extLst>
              <a:ext uri="{FF2B5EF4-FFF2-40B4-BE49-F238E27FC236}">
                <a16:creationId xmlns:a16="http://schemas.microsoft.com/office/drawing/2014/main" id="{F3C3C3B6-E4AA-F384-4874-A4F7FF5FD8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0517" y="2696308"/>
            <a:ext cx="4239535" cy="3475892"/>
          </a:xfrm>
          <a:prstGeom prst="rect">
            <a:avLst/>
          </a:prstGeom>
          <a:noFill/>
        </p:spPr>
      </p:pic>
    </p:spTree>
    <p:extLst>
      <p:ext uri="{BB962C8B-B14F-4D97-AF65-F5344CB8AC3E}">
        <p14:creationId xmlns:p14="http://schemas.microsoft.com/office/powerpoint/2010/main" val="315491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687E-7DAC-1937-E5F2-99E35ECEB5E9}"/>
              </a:ext>
            </a:extLst>
          </p:cNvPr>
          <p:cNvSpPr>
            <a:spLocks noGrp="1"/>
          </p:cNvSpPr>
          <p:nvPr>
            <p:ph type="title"/>
          </p:nvPr>
        </p:nvSpPr>
        <p:spPr/>
        <p:txBody>
          <a:bodyPr>
            <a:normAutofit fontScale="90000"/>
          </a:bodyPr>
          <a:lstStyle/>
          <a:p>
            <a:r>
              <a:rPr lang="en-US"/>
              <a:t>Graphical Representation on away Goals and Home Goals </a:t>
            </a:r>
            <a:endParaRPr lang="en-US" dirty="0"/>
          </a:p>
        </p:txBody>
      </p:sp>
      <p:pic>
        <p:nvPicPr>
          <p:cNvPr id="5" name="Content Placeholder 4">
            <a:extLst>
              <a:ext uri="{FF2B5EF4-FFF2-40B4-BE49-F238E27FC236}">
                <a16:creationId xmlns:a16="http://schemas.microsoft.com/office/drawing/2014/main" id="{764E4069-B8D8-B004-BA60-B62FA8ED7D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25538" y="2231231"/>
            <a:ext cx="4600575" cy="3771900"/>
          </a:xfrm>
          <a:prstGeom prst="rect">
            <a:avLst/>
          </a:prstGeom>
          <a:noFill/>
        </p:spPr>
      </p:pic>
      <p:pic>
        <p:nvPicPr>
          <p:cNvPr id="6" name="Content Placeholder 5">
            <a:extLst>
              <a:ext uri="{FF2B5EF4-FFF2-40B4-BE49-F238E27FC236}">
                <a16:creationId xmlns:a16="http://schemas.microsoft.com/office/drawing/2014/main" id="{0275CC57-5D79-E0F8-5655-12AEAD22984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73825" y="2231231"/>
            <a:ext cx="4600575" cy="3771900"/>
          </a:xfrm>
          <a:prstGeom prst="rect">
            <a:avLst/>
          </a:prstGeom>
          <a:noFill/>
        </p:spPr>
      </p:pic>
    </p:spTree>
    <p:extLst>
      <p:ext uri="{BB962C8B-B14F-4D97-AF65-F5344CB8AC3E}">
        <p14:creationId xmlns:p14="http://schemas.microsoft.com/office/powerpoint/2010/main" val="47859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687E-7DAC-1937-E5F2-99E35ECEB5E9}"/>
              </a:ext>
            </a:extLst>
          </p:cNvPr>
          <p:cNvSpPr>
            <a:spLocks noGrp="1"/>
          </p:cNvSpPr>
          <p:nvPr>
            <p:ph type="title"/>
          </p:nvPr>
        </p:nvSpPr>
        <p:spPr/>
        <p:txBody>
          <a:bodyPr>
            <a:normAutofit fontScale="90000"/>
          </a:bodyPr>
          <a:lstStyle/>
          <a:p>
            <a:r>
              <a:rPr lang="en-US" dirty="0"/>
              <a:t>Graphical Representation on away Goals and Home Goals </a:t>
            </a:r>
          </a:p>
        </p:txBody>
      </p:sp>
      <p:pic>
        <p:nvPicPr>
          <p:cNvPr id="5" name="Content Placeholder 4">
            <a:extLst>
              <a:ext uri="{FF2B5EF4-FFF2-40B4-BE49-F238E27FC236}">
                <a16:creationId xmlns:a16="http://schemas.microsoft.com/office/drawing/2014/main" id="{1A1B148E-C6CF-4334-9617-F5755E061F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25538" y="2231231"/>
            <a:ext cx="4600575" cy="3771900"/>
          </a:xfrm>
          <a:prstGeom prst="rect">
            <a:avLst/>
          </a:prstGeom>
          <a:noFill/>
        </p:spPr>
      </p:pic>
      <p:pic>
        <p:nvPicPr>
          <p:cNvPr id="6" name="Content Placeholder 5">
            <a:extLst>
              <a:ext uri="{FF2B5EF4-FFF2-40B4-BE49-F238E27FC236}">
                <a16:creationId xmlns:a16="http://schemas.microsoft.com/office/drawing/2014/main" id="{2E414E39-301B-B7C7-6E9E-91AC3F180D5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73825" y="2231231"/>
            <a:ext cx="4600575" cy="3771900"/>
          </a:xfrm>
          <a:prstGeom prst="rect">
            <a:avLst/>
          </a:prstGeom>
          <a:noFill/>
        </p:spPr>
      </p:pic>
    </p:spTree>
    <p:extLst>
      <p:ext uri="{BB962C8B-B14F-4D97-AF65-F5344CB8AC3E}">
        <p14:creationId xmlns:p14="http://schemas.microsoft.com/office/powerpoint/2010/main" val="388810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A9F1-283C-75FE-79FA-B7E94C7BBE55}"/>
              </a:ext>
            </a:extLst>
          </p:cNvPr>
          <p:cNvSpPr>
            <a:spLocks noGrp="1"/>
          </p:cNvSpPr>
          <p:nvPr>
            <p:ph type="title"/>
          </p:nvPr>
        </p:nvSpPr>
        <p:spPr/>
        <p:txBody>
          <a:bodyPr/>
          <a:lstStyle/>
          <a:p>
            <a:r>
              <a:rPr lang="en-US" sz="1800" b="1">
                <a:effectLst/>
                <a:latin typeface="Times New Roman" panose="02020603050405020304" pitchFamily="18" charset="0"/>
                <a:ea typeface="Calibri" panose="020F0502020204030204" pitchFamily="34" charset="0"/>
              </a:rPr>
              <a:t>a model to estimate win probability throughout a match based on available feartures</a:t>
            </a:r>
            <a:endParaRPr lang="en-US" dirty="0"/>
          </a:p>
        </p:txBody>
      </p:sp>
      <p:graphicFrame>
        <p:nvGraphicFramePr>
          <p:cNvPr id="7" name="Content Placeholder 3">
            <a:extLst>
              <a:ext uri="{FF2B5EF4-FFF2-40B4-BE49-F238E27FC236}">
                <a16:creationId xmlns:a16="http://schemas.microsoft.com/office/drawing/2014/main" id="{F2C0EF2E-4940-5C91-593A-3E394CBF065A}"/>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3198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8D55-FB2D-E4D1-1703-D945B3A5F6A2}"/>
              </a:ext>
            </a:extLst>
          </p:cNvPr>
          <p:cNvSpPr>
            <a:spLocks noGrp="1"/>
          </p:cNvSpPr>
          <p:nvPr>
            <p:ph type="title"/>
          </p:nvPr>
        </p:nvSpPr>
        <p:spPr/>
        <p:txBody>
          <a:bodyPr/>
          <a:lstStyle/>
          <a:p>
            <a:r>
              <a:rPr lang="en-US" b="1" dirty="0"/>
              <a:t>Results</a:t>
            </a:r>
          </a:p>
        </p:txBody>
      </p:sp>
      <p:pic>
        <p:nvPicPr>
          <p:cNvPr id="5" name="Content Placeholder 4" descr="A screenshot of a computer&#10;&#10;Description automatically generated">
            <a:extLst>
              <a:ext uri="{FF2B5EF4-FFF2-40B4-BE49-F238E27FC236}">
                <a16:creationId xmlns:a16="http://schemas.microsoft.com/office/drawing/2014/main" id="{1D20671C-C6C1-CB9F-4E32-DC29250CC1AA}"/>
              </a:ext>
            </a:extLst>
          </p:cNvPr>
          <p:cNvPicPr>
            <a:picLocks noGrp="1" noChangeAspect="1"/>
          </p:cNvPicPr>
          <p:nvPr>
            <p:ph sz="half" idx="1"/>
          </p:nvPr>
        </p:nvPicPr>
        <p:blipFill>
          <a:blip r:embed="rId2"/>
          <a:stretch>
            <a:fillRect/>
          </a:stretch>
        </p:blipFill>
        <p:spPr>
          <a:xfrm>
            <a:off x="1744580" y="2057400"/>
            <a:ext cx="3362490" cy="4119563"/>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52F159AE-9958-2FA0-00F9-6CA941F54492}"/>
              </a:ext>
            </a:extLst>
          </p:cNvPr>
          <p:cNvPicPr>
            <a:picLocks noGrp="1" noChangeAspect="1"/>
          </p:cNvPicPr>
          <p:nvPr>
            <p:ph sz="half" idx="2"/>
          </p:nvPr>
        </p:nvPicPr>
        <p:blipFill>
          <a:blip r:embed="rId3"/>
          <a:stretch>
            <a:fillRect/>
          </a:stretch>
        </p:blipFill>
        <p:spPr>
          <a:xfrm>
            <a:off x="7119479" y="2057400"/>
            <a:ext cx="3309268" cy="4119563"/>
          </a:xfrm>
          <a:prstGeom prst="rect">
            <a:avLst/>
          </a:prstGeom>
        </p:spPr>
      </p:pic>
    </p:spTree>
    <p:extLst>
      <p:ext uri="{BB962C8B-B14F-4D97-AF65-F5344CB8AC3E}">
        <p14:creationId xmlns:p14="http://schemas.microsoft.com/office/powerpoint/2010/main" val="109235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546713-DF96-41B2-8180-3EEC5B802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794E3E-966D-43D0-B426-D33988B92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4676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9F80E-68D9-198B-E132-9B6A1D2BC146}"/>
              </a:ext>
            </a:extLst>
          </p:cNvPr>
          <p:cNvSpPr>
            <a:spLocks noGrp="1"/>
          </p:cNvSpPr>
          <p:nvPr>
            <p:ph type="title"/>
          </p:nvPr>
        </p:nvSpPr>
        <p:spPr>
          <a:xfrm>
            <a:off x="698528" y="511126"/>
            <a:ext cx="6083272" cy="1031634"/>
          </a:xfrm>
        </p:spPr>
        <p:txBody>
          <a:bodyPr>
            <a:normAutofit/>
          </a:bodyPr>
          <a:lstStyle/>
          <a:p>
            <a:pPr algn="ctr"/>
            <a:r>
              <a:rPr lang="en-US"/>
              <a:t>Solo vs assisted goals</a:t>
            </a:r>
          </a:p>
        </p:txBody>
      </p:sp>
      <p:sp>
        <p:nvSpPr>
          <p:cNvPr id="3" name="Content Placeholder 2">
            <a:extLst>
              <a:ext uri="{FF2B5EF4-FFF2-40B4-BE49-F238E27FC236}">
                <a16:creationId xmlns:a16="http://schemas.microsoft.com/office/drawing/2014/main" id="{32E89EF9-5C42-83B4-83F1-21F9080BF6FA}"/>
              </a:ext>
            </a:extLst>
          </p:cNvPr>
          <p:cNvSpPr>
            <a:spLocks noGrp="1"/>
          </p:cNvSpPr>
          <p:nvPr>
            <p:ph idx="1"/>
          </p:nvPr>
        </p:nvSpPr>
        <p:spPr>
          <a:xfrm>
            <a:off x="685801" y="1829287"/>
            <a:ext cx="6083272" cy="4342914"/>
          </a:xfrm>
        </p:spPr>
        <p:txBody>
          <a:bodyPr>
            <a:normAutofit/>
          </a:bodyPr>
          <a:lstStyle/>
          <a:p>
            <a:pPr algn="just"/>
            <a:r>
              <a:rPr lang="en-US" dirty="0"/>
              <a:t>In this analysis, we sort each goal into two types: solo goals and assisted goals. Solo goals show individual skill, where a player scores alone. Assisted goals highlight teamwork, where one or more players contribute to the goal. We then compile how many of each type each team scored across the seasons we're looking at. This gives us a clear picture of how teams perform in different aspects of goal-scoring.</a:t>
            </a:r>
          </a:p>
        </p:txBody>
      </p:sp>
      <p:pic>
        <p:nvPicPr>
          <p:cNvPr id="4" name="Picture 3" descr="A screenshot of a computer code&#10;&#10;Description automatically generated">
            <a:extLst>
              <a:ext uri="{FF2B5EF4-FFF2-40B4-BE49-F238E27FC236}">
                <a16:creationId xmlns:a16="http://schemas.microsoft.com/office/drawing/2014/main" id="{337259DD-1F44-3CB5-E5D5-7CD9C68FFCA4}"/>
              </a:ext>
            </a:extLst>
          </p:cNvPr>
          <p:cNvPicPr>
            <a:picLocks noChangeAspect="1"/>
          </p:cNvPicPr>
          <p:nvPr/>
        </p:nvPicPr>
        <p:blipFill rotWithShape="1">
          <a:blip r:embed="rId2"/>
          <a:srcRect b="1328"/>
          <a:stretch/>
        </p:blipFill>
        <p:spPr bwMode="auto">
          <a:xfrm>
            <a:off x="8166128" y="913044"/>
            <a:ext cx="3340072" cy="2357824"/>
          </a:xfrm>
          <a:prstGeom prst="rect">
            <a:avLst/>
          </a:prstGeom>
          <a:extLst>
            <a:ext uri="{53640926-AAD7-44D8-BBD7-CCE9431645EC}">
              <a14:shadowObscured xmlns:a14="http://schemas.microsoft.com/office/drawing/2010/main"/>
            </a:ext>
          </a:extLst>
        </p:spPr>
      </p:pic>
      <p:pic>
        <p:nvPicPr>
          <p:cNvPr id="6" name="Picture 5" descr="A screenshot of a computer&#10;&#10;Description automatically generated">
            <a:extLst>
              <a:ext uri="{FF2B5EF4-FFF2-40B4-BE49-F238E27FC236}">
                <a16:creationId xmlns:a16="http://schemas.microsoft.com/office/drawing/2014/main" id="{CA686CD4-1E32-3CD7-B453-43A737ACB1A3}"/>
              </a:ext>
            </a:extLst>
          </p:cNvPr>
          <p:cNvPicPr>
            <a:picLocks noChangeAspect="1"/>
          </p:cNvPicPr>
          <p:nvPr/>
        </p:nvPicPr>
        <p:blipFill>
          <a:blip r:embed="rId3"/>
          <a:stretch>
            <a:fillRect/>
          </a:stretch>
        </p:blipFill>
        <p:spPr>
          <a:xfrm>
            <a:off x="8166128" y="3587131"/>
            <a:ext cx="3340072" cy="2438252"/>
          </a:xfrm>
          <a:prstGeom prst="rect">
            <a:avLst/>
          </a:prstGeom>
        </p:spPr>
      </p:pic>
    </p:spTree>
    <p:extLst>
      <p:ext uri="{BB962C8B-B14F-4D97-AF65-F5344CB8AC3E}">
        <p14:creationId xmlns:p14="http://schemas.microsoft.com/office/powerpoint/2010/main" val="121990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0C78B2A-8ABC-491F-FE56-1F49E5B369C7}"/>
              </a:ext>
            </a:extLst>
          </p:cNvPr>
          <p:cNvSpPr>
            <a:spLocks noGrp="1"/>
          </p:cNvSpPr>
          <p:nvPr>
            <p:ph type="title"/>
          </p:nvPr>
        </p:nvSpPr>
        <p:spPr>
          <a:xfrm>
            <a:off x="1352550" y="81280"/>
            <a:ext cx="9486900" cy="702424"/>
          </a:xfrm>
        </p:spPr>
        <p:txBody>
          <a:bodyPr vert="horz" lIns="91440" tIns="45720" rIns="91440" bIns="45720" rtlCol="0" anchor="b">
            <a:normAutofit/>
          </a:bodyPr>
          <a:lstStyle/>
          <a:p>
            <a:pPr algn="ctr"/>
            <a:r>
              <a:rPr lang="en-US" sz="3600" kern="1200" cap="all" spc="300" baseline="0" dirty="0">
                <a:solidFill>
                  <a:srgbClr val="FFFFFF"/>
                </a:solidFill>
                <a:latin typeface="+mj-lt"/>
                <a:ea typeface="+mj-ea"/>
                <a:cs typeface="+mj-cs"/>
              </a:rPr>
              <a:t>SOLO VS ASSISTED GOALS</a:t>
            </a:r>
          </a:p>
        </p:txBody>
      </p:sp>
      <p:pic>
        <p:nvPicPr>
          <p:cNvPr id="9" name="Picture 8">
            <a:extLst>
              <a:ext uri="{FF2B5EF4-FFF2-40B4-BE49-F238E27FC236}">
                <a16:creationId xmlns:a16="http://schemas.microsoft.com/office/drawing/2014/main" id="{41C829E3-4F18-260C-4ABF-BC08AB368E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 y="783704"/>
            <a:ext cx="12110720" cy="6074296"/>
          </a:xfrm>
          <a:prstGeom prst="rect">
            <a:avLst/>
          </a:prstGeom>
          <a:noFill/>
        </p:spPr>
      </p:pic>
    </p:spTree>
    <p:extLst>
      <p:ext uri="{BB962C8B-B14F-4D97-AF65-F5344CB8AC3E}">
        <p14:creationId xmlns:p14="http://schemas.microsoft.com/office/powerpoint/2010/main" val="239004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74C1C-0FB5-34B6-9F61-D8972D97038C}"/>
              </a:ext>
            </a:extLst>
          </p:cNvPr>
          <p:cNvSpPr>
            <a:spLocks noGrp="1"/>
          </p:cNvSpPr>
          <p:nvPr>
            <p:ph type="title"/>
          </p:nvPr>
        </p:nvSpPr>
        <p:spPr>
          <a:xfrm>
            <a:off x="1181686" y="1371600"/>
            <a:ext cx="3048734" cy="4114800"/>
          </a:xfrm>
        </p:spPr>
        <p:txBody>
          <a:bodyPr anchor="ctr">
            <a:normAutofit/>
          </a:bodyPr>
          <a:lstStyle/>
          <a:p>
            <a:pPr algn="ctr"/>
            <a:r>
              <a:rPr lang="en-US" dirty="0"/>
              <a:t>Betting Odds Analysis</a:t>
            </a:r>
            <a:endParaRPr lang="en-US"/>
          </a:p>
        </p:txBody>
      </p:sp>
      <p:pic>
        <p:nvPicPr>
          <p:cNvPr id="6" name="Picture 5">
            <a:extLst>
              <a:ext uri="{FF2B5EF4-FFF2-40B4-BE49-F238E27FC236}">
                <a16:creationId xmlns:a16="http://schemas.microsoft.com/office/drawing/2014/main" id="{F8A93333-EECE-06BD-E259-C84F321CF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10200" y="1098445"/>
            <a:ext cx="6083272" cy="1672899"/>
          </a:xfrm>
          <a:prstGeom prst="rect">
            <a:avLst/>
          </a:prstGeom>
          <a:noFill/>
        </p:spPr>
      </p:pic>
      <p:sp>
        <p:nvSpPr>
          <p:cNvPr id="3" name="Content Placeholder 2">
            <a:extLst>
              <a:ext uri="{FF2B5EF4-FFF2-40B4-BE49-F238E27FC236}">
                <a16:creationId xmlns:a16="http://schemas.microsoft.com/office/drawing/2014/main" id="{9215AA23-46AB-86B3-6A95-AB8F5F4B492C}"/>
              </a:ext>
            </a:extLst>
          </p:cNvPr>
          <p:cNvSpPr>
            <a:spLocks noGrp="1"/>
          </p:cNvSpPr>
          <p:nvPr>
            <p:ph idx="1"/>
          </p:nvPr>
        </p:nvSpPr>
        <p:spPr>
          <a:xfrm>
            <a:off x="5410200" y="3429000"/>
            <a:ext cx="6083272" cy="2793609"/>
          </a:xfrm>
        </p:spPr>
        <p:txBody>
          <a:bodyPr>
            <a:normAutofit/>
          </a:bodyPr>
          <a:lstStyle/>
          <a:p>
            <a:pPr marL="0" indent="0">
              <a:lnSpc>
                <a:spcPct val="90000"/>
              </a:lnSpc>
              <a:buNone/>
            </a:pPr>
            <a:r>
              <a:rPr lang="en-US" sz="1300" b="1" i="0" dirty="0">
                <a:effectLst/>
                <a:latin typeface="Söhne"/>
              </a:rPr>
              <a:t>Objective:</a:t>
            </a:r>
            <a:r>
              <a:rPr lang="en-US" sz="1300" b="0" i="0" dirty="0">
                <a:effectLst/>
                <a:latin typeface="Söhne"/>
              </a:rPr>
              <a:t> Understand bookmakers' assessments of team result likelihoods.</a:t>
            </a:r>
          </a:p>
          <a:p>
            <a:pPr marL="0" indent="0">
              <a:lnSpc>
                <a:spcPct val="90000"/>
              </a:lnSpc>
              <a:buNone/>
            </a:pPr>
            <a:r>
              <a:rPr lang="en-US" sz="1300" b="1" dirty="0">
                <a:latin typeface="Calibri" panose="020F0502020204030204" pitchFamily="34" charset="0"/>
                <a:cs typeface="Calibri" panose="020F0502020204030204" pitchFamily="34" charset="0"/>
              </a:rPr>
              <a:t>Betting System Exploration:</a:t>
            </a:r>
          </a:p>
          <a:p>
            <a:pPr marL="0" indent="0">
              <a:lnSpc>
                <a:spcPct val="90000"/>
              </a:lnSpc>
              <a:buNone/>
            </a:pPr>
            <a:r>
              <a:rPr lang="en-US" sz="1300" dirty="0">
                <a:latin typeface="Calibri" panose="020F0502020204030204" pitchFamily="34" charset="0"/>
                <a:cs typeface="Calibri" panose="020F0502020204030204" pitchFamily="34" charset="0"/>
              </a:rPr>
              <a:t>We examine various betting systems, including the widely used B365. Understanding these systems provides insights into the intricate world of betting and bookmakers' preferences.</a:t>
            </a:r>
          </a:p>
          <a:p>
            <a:pPr marL="0" indent="0">
              <a:lnSpc>
                <a:spcPct val="90000"/>
              </a:lnSpc>
              <a:buNone/>
            </a:pPr>
            <a:r>
              <a:rPr lang="en-US" sz="1300" b="1" dirty="0">
                <a:latin typeface="Calibri" panose="020F0502020204030204" pitchFamily="34" charset="0"/>
                <a:cs typeface="Calibri" panose="020F0502020204030204" pitchFamily="34" charset="0"/>
              </a:rPr>
              <a:t>Team-wise Odds Analysis:</a:t>
            </a:r>
          </a:p>
          <a:p>
            <a:pPr marL="0" indent="0">
              <a:lnSpc>
                <a:spcPct val="90000"/>
              </a:lnSpc>
              <a:buNone/>
            </a:pPr>
            <a:r>
              <a:rPr lang="en-US" sz="1300" dirty="0">
                <a:latin typeface="Calibri" panose="020F0502020204030204" pitchFamily="34" charset="0"/>
                <a:cs typeface="Calibri" panose="020F0502020204030204" pitchFamily="34" charset="0"/>
              </a:rPr>
              <a:t>To simplify, we use a bar chart to visualize odds for each team, indicating home win, draw, and away win probabilities. This visual representation helps compare odds for different outcomes and provides a holistic view of how bookmakers perceive each team's strengths and weaknesses in the La Liga dataset.</a:t>
            </a:r>
          </a:p>
        </p:txBody>
      </p:sp>
    </p:spTree>
    <p:extLst>
      <p:ext uri="{BB962C8B-B14F-4D97-AF65-F5344CB8AC3E}">
        <p14:creationId xmlns:p14="http://schemas.microsoft.com/office/powerpoint/2010/main" val="128728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D52943-D9A6-4232-B4BE-53FAACC5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C2CCCE-4BDA-4775-BF98-9E9AA024F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4">
            <a:extLst>
              <a:ext uri="{FF2B5EF4-FFF2-40B4-BE49-F238E27FC236}">
                <a16:creationId xmlns:a16="http://schemas.microsoft.com/office/drawing/2014/main" id="{4BD54D82-CF7E-7260-39CA-5A61A205632F}"/>
              </a:ext>
            </a:extLst>
          </p:cNvPr>
          <p:cNvGraphicFramePr>
            <a:graphicFrameLocks noGrp="1"/>
          </p:cNvGraphicFramePr>
          <p:nvPr>
            <p:ph idx="1"/>
            <p:extLst>
              <p:ext uri="{D42A27DB-BD31-4B8C-83A1-F6EECF244321}">
                <p14:modId xmlns:p14="http://schemas.microsoft.com/office/powerpoint/2010/main" val="2138593147"/>
              </p:ext>
            </p:extLst>
          </p:nvPr>
        </p:nvGraphicFramePr>
        <p:xfrm>
          <a:off x="0" y="1028560"/>
          <a:ext cx="12192000" cy="5829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568C7672-9D39-AEE6-4CC9-1CCC9CFA1D20}"/>
              </a:ext>
            </a:extLst>
          </p:cNvPr>
          <p:cNvSpPr txBox="1"/>
          <p:nvPr/>
        </p:nvSpPr>
        <p:spPr>
          <a:xfrm>
            <a:off x="3028709" y="-171769"/>
            <a:ext cx="6134582" cy="1200329"/>
          </a:xfrm>
          <a:prstGeom prst="rect">
            <a:avLst/>
          </a:prstGeom>
          <a:noFill/>
        </p:spPr>
        <p:txBody>
          <a:bodyPr wrap="square">
            <a:spAutoFit/>
          </a:bodyPr>
          <a:lstStyle/>
          <a:p>
            <a:pPr algn="ctr"/>
            <a:endParaRPr lang="en-US" sz="2400"/>
          </a:p>
          <a:p>
            <a:pPr algn="ctr"/>
            <a:r>
              <a:rPr lang="en-US" sz="2400"/>
              <a:t>HOME VS AWAY VS DRAW WIN PERCENTAGE</a:t>
            </a:r>
            <a:endParaRPr lang="en-US" sz="2400" dirty="0"/>
          </a:p>
        </p:txBody>
      </p:sp>
    </p:spTree>
    <p:extLst>
      <p:ext uri="{BB962C8B-B14F-4D97-AF65-F5344CB8AC3E}">
        <p14:creationId xmlns:p14="http://schemas.microsoft.com/office/powerpoint/2010/main" val="62621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3919B18-DB7A-4FB7-894B-A547A1C1F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668737C-6562-1AA3-56EF-20DC952F8F9A}"/>
              </a:ext>
            </a:extLst>
          </p:cNvPr>
          <p:cNvPicPr>
            <a:picLocks noChangeAspect="1"/>
          </p:cNvPicPr>
          <p:nvPr/>
        </p:nvPicPr>
        <p:blipFill rotWithShape="1">
          <a:blip r:embed="rId2">
            <a:extLst>
              <a:ext uri="{28A0092B-C50C-407E-A947-70E740481C1C}">
                <a14:useLocalDpi xmlns:a14="http://schemas.microsoft.com/office/drawing/2010/main" val="0"/>
              </a:ext>
            </a:extLst>
          </a:blip>
          <a:srcRect t="7715" r="1" b="17761"/>
          <a:stretch/>
        </p:blipFill>
        <p:spPr bwMode="auto">
          <a:xfrm>
            <a:off x="1371600" y="1371600"/>
            <a:ext cx="9486900" cy="4114801"/>
          </a:xfrm>
          <a:prstGeom prst="rect">
            <a:avLst/>
          </a:prstGeom>
          <a:noFill/>
        </p:spPr>
      </p:pic>
    </p:spTree>
    <p:extLst>
      <p:ext uri="{BB962C8B-B14F-4D97-AF65-F5344CB8AC3E}">
        <p14:creationId xmlns:p14="http://schemas.microsoft.com/office/powerpoint/2010/main" val="417684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A0A53-52AA-3EBD-42BC-50B4DF2123EC}"/>
              </a:ext>
            </a:extLst>
          </p:cNvPr>
          <p:cNvSpPr>
            <a:spLocks noGrp="1"/>
          </p:cNvSpPr>
          <p:nvPr>
            <p:ph type="title"/>
          </p:nvPr>
        </p:nvSpPr>
        <p:spPr>
          <a:xfrm>
            <a:off x="1371599" y="1010097"/>
            <a:ext cx="9486901" cy="1010088"/>
          </a:xfrm>
        </p:spPr>
        <p:txBody>
          <a:bodyPr anchor="b">
            <a:normAutofit/>
          </a:bodyPr>
          <a:lstStyle/>
          <a:p>
            <a:pPr algn="ctr"/>
            <a:r>
              <a:rPr lang="en-US" dirty="0"/>
              <a:t>Introduction</a:t>
            </a:r>
            <a:endParaRPr lang="en-US"/>
          </a:p>
        </p:txBody>
      </p:sp>
      <p:sp>
        <p:nvSpPr>
          <p:cNvPr id="3" name="Content Placeholder 2">
            <a:extLst>
              <a:ext uri="{FF2B5EF4-FFF2-40B4-BE49-F238E27FC236}">
                <a16:creationId xmlns:a16="http://schemas.microsoft.com/office/drawing/2014/main" id="{07F77259-AE56-5827-F59B-6E85A1F6DEF2}"/>
              </a:ext>
            </a:extLst>
          </p:cNvPr>
          <p:cNvSpPr>
            <a:spLocks noGrp="1"/>
          </p:cNvSpPr>
          <p:nvPr>
            <p:ph idx="1"/>
          </p:nvPr>
        </p:nvSpPr>
        <p:spPr>
          <a:xfrm>
            <a:off x="1371600" y="2206257"/>
            <a:ext cx="9486901" cy="3540642"/>
          </a:xfrm>
        </p:spPr>
        <p:txBody>
          <a:bodyPr>
            <a:normAutofit lnSpcReduction="10000"/>
          </a:bodyPr>
          <a:lstStyle/>
          <a:p>
            <a:pPr marL="0" indent="0" algn="just">
              <a:buNone/>
            </a:pPr>
            <a:r>
              <a:rPr lang="en-US" b="0" i="0" dirty="0">
                <a:effectLst/>
                <a:latin typeface="Söhne"/>
              </a:rPr>
              <a:t>LaLiga, officially called the Primera Division, represents the peak of Spanish football. With 20 leading teams in action for 38 thrilling matches each season, it's a favorite among football enthusiasts globally. La Liga is renowned for its star players and fierce rivalries. Our research goes beyond mere scores, delving into the league's dynamics. We're focused on uncovering the factors that determine match outcomes, adding valuable insights to the broader narrative of football excellence.”</a:t>
            </a:r>
          </a:p>
          <a:p>
            <a:pPr marL="0" indent="0" algn="just">
              <a:buNone/>
            </a:pPr>
            <a:endParaRPr lang="en-US" dirty="0">
              <a:latin typeface="Söhne"/>
            </a:endParaRPr>
          </a:p>
          <a:p>
            <a:pPr marL="0" indent="0" algn="jus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GitHub Code link: - </a:t>
            </a:r>
            <a:r>
              <a:rPr lang="en-US" sz="1800" b="1"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https://github.com/devendra1007/Project-DPAA.git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925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AC77C-8C8D-C03C-DE4E-790BB3845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64720" y="643467"/>
            <a:ext cx="3853359" cy="2543217"/>
          </a:xfrm>
          <a:prstGeom prst="rect">
            <a:avLst/>
          </a:prstGeom>
          <a:noFill/>
        </p:spPr>
      </p:pic>
      <p:cxnSp>
        <p:nvCxnSpPr>
          <p:cNvPr id="31" name="Straight Connector 3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1" descr="A graph showing the number of points&#10;&#10;Description automatically generated">
            <a:extLst>
              <a:ext uri="{FF2B5EF4-FFF2-40B4-BE49-F238E27FC236}">
                <a16:creationId xmlns:a16="http://schemas.microsoft.com/office/drawing/2014/main" id="{E16E40FD-5548-77F3-7E43-BF717C9B1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78106" y="643467"/>
            <a:ext cx="3853359" cy="2543217"/>
          </a:xfrm>
          <a:prstGeom prst="rect">
            <a:avLst/>
          </a:prstGeom>
          <a:noFill/>
        </p:spPr>
      </p:pic>
      <p:cxnSp>
        <p:nvCxnSpPr>
          <p:cNvPr id="32" name="Straight Connector 31">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A graph showing the number of players in the team&#10;&#10;Description automatically generated">
            <a:extLst>
              <a:ext uri="{FF2B5EF4-FFF2-40B4-BE49-F238E27FC236}">
                <a16:creationId xmlns:a16="http://schemas.microsoft.com/office/drawing/2014/main" id="{F43AA17A-916A-0C3D-FD5E-408A2AC40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562716" y="3671316"/>
            <a:ext cx="3857366" cy="2545862"/>
          </a:xfrm>
          <a:prstGeom prst="rect">
            <a:avLst/>
          </a:prstGeom>
          <a:noFill/>
        </p:spPr>
      </p:pic>
      <p:pic>
        <p:nvPicPr>
          <p:cNvPr id="3" name="Picture 2" descr="A graph showing the number of years&#10;&#10;Description automatically generated">
            <a:extLst>
              <a:ext uri="{FF2B5EF4-FFF2-40B4-BE49-F238E27FC236}">
                <a16:creationId xmlns:a16="http://schemas.microsoft.com/office/drawing/2014/main" id="{BCDEEC40-9DA5-233C-7BD8-C52ED4C1D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6770340" y="3671316"/>
            <a:ext cx="3868892" cy="2553469"/>
          </a:xfrm>
          <a:prstGeom prst="rect">
            <a:avLst/>
          </a:prstGeom>
          <a:noFill/>
        </p:spPr>
      </p:pic>
    </p:spTree>
    <p:extLst>
      <p:ext uri="{BB962C8B-B14F-4D97-AF65-F5344CB8AC3E}">
        <p14:creationId xmlns:p14="http://schemas.microsoft.com/office/powerpoint/2010/main" val="266060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EE96B-25FF-72E0-7ED7-BA0AAA58A0C6}"/>
              </a:ext>
            </a:extLst>
          </p:cNvPr>
          <p:cNvSpPr>
            <a:spLocks noGrp="1"/>
          </p:cNvSpPr>
          <p:nvPr>
            <p:ph type="title"/>
          </p:nvPr>
        </p:nvSpPr>
        <p:spPr>
          <a:xfrm>
            <a:off x="698528" y="239150"/>
            <a:ext cx="5397472" cy="1303606"/>
          </a:xfrm>
        </p:spPr>
        <p:txBody>
          <a:bodyPr>
            <a:normAutofit/>
          </a:bodyPr>
          <a:lstStyle/>
          <a:p>
            <a:pPr algn="ctr"/>
            <a:r>
              <a:rPr lang="en-US"/>
              <a:t>Team wise home win analysis</a:t>
            </a:r>
          </a:p>
        </p:txBody>
      </p:sp>
      <p:sp>
        <p:nvSpPr>
          <p:cNvPr id="3" name="Content Placeholder 2">
            <a:extLst>
              <a:ext uri="{FF2B5EF4-FFF2-40B4-BE49-F238E27FC236}">
                <a16:creationId xmlns:a16="http://schemas.microsoft.com/office/drawing/2014/main" id="{06DEE187-8B18-0A43-BD1C-B45E235C5264}"/>
              </a:ext>
            </a:extLst>
          </p:cNvPr>
          <p:cNvSpPr>
            <a:spLocks noGrp="1"/>
          </p:cNvSpPr>
          <p:nvPr>
            <p:ph idx="1"/>
          </p:nvPr>
        </p:nvSpPr>
        <p:spPr>
          <a:xfrm>
            <a:off x="685801" y="1817152"/>
            <a:ext cx="5485227" cy="4499241"/>
          </a:xfrm>
        </p:spPr>
        <p:txBody>
          <a:bodyPr>
            <a:normAutofit/>
          </a:bodyPr>
          <a:lstStyle/>
          <a:p>
            <a:pPr marL="0" indent="0">
              <a:buNone/>
            </a:pPr>
            <a:r>
              <a:rPr lang="en-US" b="0" i="0" dirty="0">
                <a:effectLst/>
                <a:latin typeface="Söhne"/>
              </a:rPr>
              <a:t>This visual analysis allows the audience to discern which opponents teams tend to perform better against at home. It sheds light on team-specific strengths and challenges in their home matches, contributing to a nuanced understanding of their overall performance dynamics.</a:t>
            </a:r>
            <a:endParaRPr lang="en-US" b="0" i="0">
              <a:effectLst/>
              <a:latin typeface="Söhne"/>
            </a:endParaRPr>
          </a:p>
        </p:txBody>
      </p:sp>
      <p:pic>
        <p:nvPicPr>
          <p:cNvPr id="4" name="Picture 3" descr="A pie chart with numbers and names&#10;&#10;Description automatically generated">
            <a:extLst>
              <a:ext uri="{FF2B5EF4-FFF2-40B4-BE49-F238E27FC236}">
                <a16:creationId xmlns:a16="http://schemas.microsoft.com/office/drawing/2014/main" id="{25A78FAA-CA2B-6DB5-4CA5-57027740654F}"/>
              </a:ext>
            </a:extLst>
          </p:cNvPr>
          <p:cNvPicPr>
            <a:picLocks noChangeAspect="1"/>
          </p:cNvPicPr>
          <p:nvPr/>
        </p:nvPicPr>
        <p:blipFill>
          <a:blip r:embed="rId2"/>
          <a:stretch>
            <a:fillRect/>
          </a:stretch>
        </p:blipFill>
        <p:spPr>
          <a:xfrm>
            <a:off x="7480328" y="1567034"/>
            <a:ext cx="4025872" cy="3723931"/>
          </a:xfrm>
          <a:prstGeom prst="rect">
            <a:avLst/>
          </a:prstGeom>
        </p:spPr>
      </p:pic>
    </p:spTree>
    <p:extLst>
      <p:ext uri="{BB962C8B-B14F-4D97-AF65-F5344CB8AC3E}">
        <p14:creationId xmlns:p14="http://schemas.microsoft.com/office/powerpoint/2010/main" val="133821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2686328" cy="3510776"/>
          </a:xfrm>
          <a:prstGeom prst="rect">
            <a:avLst/>
          </a:prstGeom>
          <a:solidFill>
            <a:srgbClr val="FFFFFF"/>
          </a:solidFill>
          <a:ln w="63500">
            <a:solidFill>
              <a:srgbClr val="C37B4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ircular chart with numbers and words&#10;&#10;Description automatically generated with medium confidence">
            <a:extLst>
              <a:ext uri="{FF2B5EF4-FFF2-40B4-BE49-F238E27FC236}">
                <a16:creationId xmlns:a16="http://schemas.microsoft.com/office/drawing/2014/main" id="{2E10C0CA-AD51-4915-E81C-CFBB7C1AB5B0}"/>
              </a:ext>
            </a:extLst>
          </p:cNvPr>
          <p:cNvPicPr>
            <a:picLocks noChangeAspect="1"/>
          </p:cNvPicPr>
          <p:nvPr/>
        </p:nvPicPr>
        <p:blipFill>
          <a:blip r:embed="rId2"/>
          <a:stretch>
            <a:fillRect/>
          </a:stretch>
        </p:blipFill>
        <p:spPr>
          <a:xfrm>
            <a:off x="601134" y="1067179"/>
            <a:ext cx="2400376" cy="2316362"/>
          </a:xfrm>
          <a:prstGeom prst="rect">
            <a:avLst/>
          </a:prstGeom>
        </p:spPr>
      </p:pic>
      <p:sp>
        <p:nvSpPr>
          <p:cNvPr id="21" name="Rectangle 20">
            <a:extLst>
              <a:ext uri="{FF2B5EF4-FFF2-40B4-BE49-F238E27FC236}">
                <a16:creationId xmlns:a16="http://schemas.microsoft.com/office/drawing/2014/main" id="{25C29AA3-A1AC-448F-A505-87CEAA1D9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7949" y="485804"/>
            <a:ext cx="2686328" cy="3510776"/>
          </a:xfrm>
          <a:prstGeom prst="rect">
            <a:avLst/>
          </a:prstGeom>
          <a:solidFill>
            <a:srgbClr val="FFFFFF"/>
          </a:solidFill>
          <a:ln w="63500">
            <a:solidFill>
              <a:srgbClr val="C37B4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ircular chart with numbers and text&#10;&#10;Description automatically generated with medium confidence">
            <a:extLst>
              <a:ext uri="{FF2B5EF4-FFF2-40B4-BE49-F238E27FC236}">
                <a16:creationId xmlns:a16="http://schemas.microsoft.com/office/drawing/2014/main" id="{17D8A2EA-F4D5-B8A6-6636-E86AA0168DB5}"/>
              </a:ext>
            </a:extLst>
          </p:cNvPr>
          <p:cNvPicPr>
            <a:picLocks noChangeAspect="1"/>
          </p:cNvPicPr>
          <p:nvPr/>
        </p:nvPicPr>
        <p:blipFill>
          <a:blip r:embed="rId3"/>
          <a:stretch>
            <a:fillRect/>
          </a:stretch>
        </p:blipFill>
        <p:spPr>
          <a:xfrm>
            <a:off x="3508169" y="1080281"/>
            <a:ext cx="2333643" cy="2292803"/>
          </a:xfrm>
          <a:prstGeom prst="rect">
            <a:avLst/>
          </a:prstGeom>
        </p:spPr>
      </p:pic>
      <p:sp>
        <p:nvSpPr>
          <p:cNvPr id="23" name="Rectangle 22">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ircular chart with numbers and lines&#10;&#10;Description automatically generated with medium confidence">
            <a:extLst>
              <a:ext uri="{FF2B5EF4-FFF2-40B4-BE49-F238E27FC236}">
                <a16:creationId xmlns:a16="http://schemas.microsoft.com/office/drawing/2014/main" id="{D3E91C37-6016-91E8-7BB0-20238D7433FA}"/>
              </a:ext>
            </a:extLst>
          </p:cNvPr>
          <p:cNvPicPr>
            <a:picLocks noChangeAspect="1"/>
          </p:cNvPicPr>
          <p:nvPr/>
        </p:nvPicPr>
        <p:blipFill>
          <a:blip r:embed="rId4"/>
          <a:stretch>
            <a:fillRect/>
          </a:stretch>
        </p:blipFill>
        <p:spPr>
          <a:xfrm>
            <a:off x="810663" y="4328887"/>
            <a:ext cx="2048049" cy="1873965"/>
          </a:xfrm>
          <a:prstGeom prst="rect">
            <a:avLst/>
          </a:prstGeom>
        </p:spPr>
      </p:pic>
      <p:sp>
        <p:nvSpPr>
          <p:cNvPr id="25" name="Rectangle 24">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e chart with numbers and text&#10;&#10;Description automatically generated">
            <a:extLst>
              <a:ext uri="{FF2B5EF4-FFF2-40B4-BE49-F238E27FC236}">
                <a16:creationId xmlns:a16="http://schemas.microsoft.com/office/drawing/2014/main" id="{FE885A6A-D175-7D5D-8060-8D041850E394}"/>
              </a:ext>
            </a:extLst>
          </p:cNvPr>
          <p:cNvPicPr>
            <a:picLocks noChangeAspect="1"/>
          </p:cNvPicPr>
          <p:nvPr/>
        </p:nvPicPr>
        <p:blipFill>
          <a:blip r:embed="rId5"/>
          <a:stretch>
            <a:fillRect/>
          </a:stretch>
        </p:blipFill>
        <p:spPr>
          <a:xfrm>
            <a:off x="3508169" y="4429555"/>
            <a:ext cx="2333643" cy="1715227"/>
          </a:xfrm>
          <a:prstGeom prst="rect">
            <a:avLst/>
          </a:prstGeom>
        </p:spPr>
      </p:pic>
      <p:sp>
        <p:nvSpPr>
          <p:cNvPr id="27" name="Rectangle 26">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ircular chart with different colors and numbers&#10;&#10;Description automatically generated">
            <a:extLst>
              <a:ext uri="{FF2B5EF4-FFF2-40B4-BE49-F238E27FC236}">
                <a16:creationId xmlns:a16="http://schemas.microsoft.com/office/drawing/2014/main" id="{1E369516-57CF-1852-9C49-87DA1B122F47}"/>
              </a:ext>
            </a:extLst>
          </p:cNvPr>
          <p:cNvPicPr>
            <a:picLocks noChangeAspect="1"/>
          </p:cNvPicPr>
          <p:nvPr/>
        </p:nvPicPr>
        <p:blipFill>
          <a:blip r:embed="rId6"/>
          <a:stretch>
            <a:fillRect/>
          </a:stretch>
        </p:blipFill>
        <p:spPr>
          <a:xfrm>
            <a:off x="6373177" y="1025502"/>
            <a:ext cx="5157201" cy="4809089"/>
          </a:xfrm>
          <a:prstGeom prst="rect">
            <a:avLst/>
          </a:prstGeom>
        </p:spPr>
      </p:pic>
    </p:spTree>
    <p:extLst>
      <p:ext uri="{BB962C8B-B14F-4D97-AF65-F5344CB8AC3E}">
        <p14:creationId xmlns:p14="http://schemas.microsoft.com/office/powerpoint/2010/main" val="2397568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C3B6A-EA16-08A9-684B-C1280156D324}"/>
              </a:ext>
            </a:extLst>
          </p:cNvPr>
          <p:cNvSpPr>
            <a:spLocks noGrp="1"/>
          </p:cNvSpPr>
          <p:nvPr>
            <p:ph type="title"/>
          </p:nvPr>
        </p:nvSpPr>
        <p:spPr>
          <a:xfrm>
            <a:off x="4762500" y="942449"/>
            <a:ext cx="6096000" cy="936840"/>
          </a:xfrm>
        </p:spPr>
        <p:txBody>
          <a:bodyPr>
            <a:normAutofit/>
          </a:bodyPr>
          <a:lstStyle/>
          <a:p>
            <a:pPr algn="ctr"/>
            <a:r>
              <a:rPr lang="en-US" dirty="0"/>
              <a:t>CONCLUSION</a:t>
            </a:r>
            <a:endParaRPr lang="en-US"/>
          </a:p>
        </p:txBody>
      </p:sp>
      <p:pic>
        <p:nvPicPr>
          <p:cNvPr id="5" name="Picture 4" descr="Football ball in goal">
            <a:extLst>
              <a:ext uri="{FF2B5EF4-FFF2-40B4-BE49-F238E27FC236}">
                <a16:creationId xmlns:a16="http://schemas.microsoft.com/office/drawing/2014/main" id="{BE24585E-901D-DF25-2E57-4AFA87DA2E5F}"/>
              </a:ext>
            </a:extLst>
          </p:cNvPr>
          <p:cNvPicPr>
            <a:picLocks noChangeAspect="1"/>
          </p:cNvPicPr>
          <p:nvPr/>
        </p:nvPicPr>
        <p:blipFill rotWithShape="1">
          <a:blip r:embed="rId2"/>
          <a:srcRect l="25641" r="41354" b="-1"/>
          <a:stretch/>
        </p:blipFill>
        <p:spPr>
          <a:xfrm>
            <a:off x="1" y="10"/>
            <a:ext cx="3390899" cy="6857990"/>
          </a:xfrm>
          <a:prstGeom prst="rect">
            <a:avLst/>
          </a:prstGeom>
        </p:spPr>
      </p:pic>
      <p:sp>
        <p:nvSpPr>
          <p:cNvPr id="3" name="Content Placeholder 2">
            <a:extLst>
              <a:ext uri="{FF2B5EF4-FFF2-40B4-BE49-F238E27FC236}">
                <a16:creationId xmlns:a16="http://schemas.microsoft.com/office/drawing/2014/main" id="{7D23EF01-BC5C-714D-A35E-FC6F476EEA2D}"/>
              </a:ext>
            </a:extLst>
          </p:cNvPr>
          <p:cNvSpPr>
            <a:spLocks noGrp="1"/>
          </p:cNvSpPr>
          <p:nvPr>
            <p:ph idx="1"/>
          </p:nvPr>
        </p:nvSpPr>
        <p:spPr>
          <a:xfrm>
            <a:off x="4672977" y="2135938"/>
            <a:ext cx="6247233" cy="3535585"/>
          </a:xfrm>
        </p:spPr>
        <p:txBody>
          <a:bodyPr>
            <a:normAutofit/>
          </a:bodyPr>
          <a:lstStyle/>
          <a:p>
            <a:pPr marL="0" indent="0">
              <a:buNone/>
            </a:pPr>
            <a:r>
              <a:rPr lang="en-US" dirty="0">
                <a:latin typeface="Calibri" panose="020F0502020204030204" pitchFamily="34" charset="0"/>
                <a:cs typeface="Calibri" panose="020F0502020204030204" pitchFamily="34" charset="0"/>
              </a:rPr>
              <a:t>In summary, our thorough examination of the </a:t>
            </a:r>
            <a:r>
              <a:rPr lang="en-US" dirty="0" err="1">
                <a:latin typeface="Calibri" panose="020F0502020204030204" pitchFamily="34" charset="0"/>
                <a:cs typeface="Calibri" panose="020F0502020204030204" pitchFamily="34" charset="0"/>
              </a:rPr>
              <a:t>LaLiga</a:t>
            </a:r>
            <a:r>
              <a:rPr lang="en-US" dirty="0">
                <a:latin typeface="Calibri" panose="020F0502020204030204" pitchFamily="34" charset="0"/>
                <a:cs typeface="Calibri" panose="020F0502020204030204" pitchFamily="34" charset="0"/>
              </a:rPr>
              <a:t> dataset from 2014–15 to 2018-19, combining statistical analysis and data exploration, provided valuable insights into the complexities of </a:t>
            </a:r>
            <a:r>
              <a:rPr lang="en-US" dirty="0" err="1">
                <a:latin typeface="Calibri" panose="020F0502020204030204" pitchFamily="34" charset="0"/>
                <a:cs typeface="Calibri" panose="020F0502020204030204" pitchFamily="34" charset="0"/>
              </a:rPr>
              <a:t>LaLiga</a:t>
            </a:r>
            <a:r>
              <a:rPr lang="en-US" dirty="0">
                <a:latin typeface="Calibri" panose="020F0502020204030204" pitchFamily="34" charset="0"/>
                <a:cs typeface="Calibri" panose="020F0502020204030204" pitchFamily="34" charset="0"/>
              </a:rPr>
              <a:t> football. From predicting goals to understanding home advantage and exploring various factors, our study contributes to the field of sports analytics and sets the stage for future research.</a:t>
            </a:r>
          </a:p>
        </p:txBody>
      </p:sp>
    </p:spTree>
    <p:extLst>
      <p:ext uri="{BB962C8B-B14F-4D97-AF65-F5344CB8AC3E}">
        <p14:creationId xmlns:p14="http://schemas.microsoft.com/office/powerpoint/2010/main" val="1128236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A0FD4-F4A7-7A6D-9ECE-2C274243AA78}"/>
              </a:ext>
            </a:extLst>
          </p:cNvPr>
          <p:cNvSpPr>
            <a:spLocks noGrp="1"/>
          </p:cNvSpPr>
          <p:nvPr>
            <p:ph type="title"/>
          </p:nvPr>
        </p:nvSpPr>
        <p:spPr>
          <a:xfrm>
            <a:off x="4762500" y="942449"/>
            <a:ext cx="6096000" cy="936840"/>
          </a:xfrm>
        </p:spPr>
        <p:txBody>
          <a:bodyPr>
            <a:normAutofit/>
          </a:bodyPr>
          <a:lstStyle/>
          <a:p>
            <a:pPr algn="ctr"/>
            <a:r>
              <a:rPr lang="en-US" dirty="0"/>
              <a:t>Future scope</a:t>
            </a:r>
          </a:p>
        </p:txBody>
      </p:sp>
      <p:pic>
        <p:nvPicPr>
          <p:cNvPr id="17" name="Picture 16" descr="Abstract background of data">
            <a:extLst>
              <a:ext uri="{FF2B5EF4-FFF2-40B4-BE49-F238E27FC236}">
                <a16:creationId xmlns:a16="http://schemas.microsoft.com/office/drawing/2014/main" id="{6A7B370D-9F91-7716-0E49-F882E8BD79C5}"/>
              </a:ext>
            </a:extLst>
          </p:cNvPr>
          <p:cNvPicPr>
            <a:picLocks noChangeAspect="1"/>
          </p:cNvPicPr>
          <p:nvPr/>
        </p:nvPicPr>
        <p:blipFill rotWithShape="1">
          <a:blip r:embed="rId2"/>
          <a:srcRect l="31884" r="40303"/>
          <a:stretch/>
        </p:blipFill>
        <p:spPr>
          <a:xfrm>
            <a:off x="1" y="10"/>
            <a:ext cx="3390899" cy="6857990"/>
          </a:xfrm>
          <a:prstGeom prst="rect">
            <a:avLst/>
          </a:prstGeom>
        </p:spPr>
      </p:pic>
      <p:sp>
        <p:nvSpPr>
          <p:cNvPr id="18" name="Content Placeholder 2">
            <a:extLst>
              <a:ext uri="{FF2B5EF4-FFF2-40B4-BE49-F238E27FC236}">
                <a16:creationId xmlns:a16="http://schemas.microsoft.com/office/drawing/2014/main" id="{A7284813-8FD2-50CA-6909-B44C85296109}"/>
              </a:ext>
            </a:extLst>
          </p:cNvPr>
          <p:cNvSpPr>
            <a:spLocks noGrp="1"/>
          </p:cNvSpPr>
          <p:nvPr>
            <p:ph idx="1"/>
          </p:nvPr>
        </p:nvSpPr>
        <p:spPr>
          <a:xfrm>
            <a:off x="4672977" y="2135938"/>
            <a:ext cx="6247233" cy="3535585"/>
          </a:xfrm>
        </p:spPr>
        <p:txBody>
          <a:bodyPr>
            <a:normAutofit fontScale="92500"/>
          </a:bodyPr>
          <a:lstStyle/>
          <a:p>
            <a:pPr marL="0" indent="0" algn="just">
              <a:buNone/>
            </a:pPr>
            <a:r>
              <a:rPr lang="en-US" dirty="0">
                <a:latin typeface="Calibri" panose="020F0502020204030204" pitchFamily="34" charset="0"/>
                <a:cs typeface="Calibri" panose="020F0502020204030204" pitchFamily="34" charset="0"/>
              </a:rPr>
              <a:t>The initiative appears promising in the future, focusing on advanced study in LaLiga football dynamics. It aims to improve statistical models by incorporating sophisticated methodologies and machine learning to gain deeper insights into match patterns. By expanding the analysis beyond 2018-19 with real-time data, the initiative serves as both a snapshot and a platform for ongoing exploration and breakthroughs in football prediction. Which can improve the constructed model's accuracy.</a:t>
            </a:r>
          </a:p>
        </p:txBody>
      </p:sp>
    </p:spTree>
    <p:extLst>
      <p:ext uri="{BB962C8B-B14F-4D97-AF65-F5344CB8AC3E}">
        <p14:creationId xmlns:p14="http://schemas.microsoft.com/office/powerpoint/2010/main" val="273672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C956F-1FFA-7137-8B97-C66442D424BA}"/>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kern="1200" cap="all" spc="300" baseline="0">
                <a:solidFill>
                  <a:schemeClr val="bg2"/>
                </a:solidFill>
                <a:latin typeface="+mj-lt"/>
                <a:ea typeface="+mj-ea"/>
                <a:cs typeface="+mj-cs"/>
              </a:rPr>
              <a:t>THANK YOU</a:t>
            </a:r>
          </a:p>
        </p:txBody>
      </p:sp>
      <p:pic>
        <p:nvPicPr>
          <p:cNvPr id="6" name="Graphic 5" descr="Handshake">
            <a:extLst>
              <a:ext uri="{FF2B5EF4-FFF2-40B4-BE49-F238E27FC236}">
                <a16:creationId xmlns:a16="http://schemas.microsoft.com/office/drawing/2014/main" id="{86CAD35A-A8DA-EF48-B1DE-C4F4818388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000" y="685801"/>
            <a:ext cx="5486399" cy="5486399"/>
          </a:xfrm>
          <a:prstGeom prst="rect">
            <a:avLst/>
          </a:prstGeom>
        </p:spPr>
      </p:pic>
    </p:spTree>
    <p:extLst>
      <p:ext uri="{BB962C8B-B14F-4D97-AF65-F5344CB8AC3E}">
        <p14:creationId xmlns:p14="http://schemas.microsoft.com/office/powerpoint/2010/main" val="36712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92C69-1A67-02B4-AB51-4B644E34241E}"/>
              </a:ext>
            </a:extLst>
          </p:cNvPr>
          <p:cNvSpPr>
            <a:spLocks noGrp="1"/>
          </p:cNvSpPr>
          <p:nvPr>
            <p:ph type="title"/>
          </p:nvPr>
        </p:nvSpPr>
        <p:spPr>
          <a:xfrm>
            <a:off x="1371600" y="1371600"/>
            <a:ext cx="2705100" cy="4114800"/>
          </a:xfrm>
        </p:spPr>
        <p:txBody>
          <a:bodyPr anchor="ctr">
            <a:normAutofit/>
          </a:bodyPr>
          <a:lstStyle/>
          <a:p>
            <a:pPr algn="ctr"/>
            <a:r>
              <a:rPr lang="en-US" dirty="0">
                <a:solidFill>
                  <a:schemeClr val="bg2"/>
                </a:solidFill>
              </a:rPr>
              <a:t>Project goals</a:t>
            </a:r>
          </a:p>
        </p:txBody>
      </p:sp>
      <p:graphicFrame>
        <p:nvGraphicFramePr>
          <p:cNvPr id="14" name="Content Placeholder 2">
            <a:extLst>
              <a:ext uri="{FF2B5EF4-FFF2-40B4-BE49-F238E27FC236}">
                <a16:creationId xmlns:a16="http://schemas.microsoft.com/office/drawing/2014/main" id="{A67DBD7C-30CC-FF59-2C35-06C2C627E7B8}"/>
              </a:ext>
            </a:extLst>
          </p:cNvPr>
          <p:cNvGraphicFramePr>
            <a:graphicFrameLocks noGrp="1"/>
          </p:cNvGraphicFramePr>
          <p:nvPr>
            <p:ph idx="1"/>
            <p:extLst>
              <p:ext uri="{D42A27DB-BD31-4B8C-83A1-F6EECF244321}">
                <p14:modId xmlns:p14="http://schemas.microsoft.com/office/powerpoint/2010/main" val="858594759"/>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54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7C465-038D-0F2E-D7CA-A975B05AB326}"/>
              </a:ext>
            </a:extLst>
          </p:cNvPr>
          <p:cNvSpPr>
            <a:spLocks noGrp="1"/>
          </p:cNvSpPr>
          <p:nvPr>
            <p:ph type="title"/>
          </p:nvPr>
        </p:nvSpPr>
        <p:spPr>
          <a:xfrm>
            <a:off x="1371599" y="1010097"/>
            <a:ext cx="9486901" cy="1010088"/>
          </a:xfrm>
        </p:spPr>
        <p:txBody>
          <a:bodyPr anchor="b">
            <a:normAutofit/>
          </a:bodyPr>
          <a:lstStyle/>
          <a:p>
            <a:pPr algn="ctr"/>
            <a:r>
              <a:rPr lang="en-US" dirty="0"/>
              <a:t>Dataset</a:t>
            </a:r>
            <a:endParaRPr lang="en-US"/>
          </a:p>
        </p:txBody>
      </p:sp>
      <p:sp>
        <p:nvSpPr>
          <p:cNvPr id="3" name="Content Placeholder 2">
            <a:extLst>
              <a:ext uri="{FF2B5EF4-FFF2-40B4-BE49-F238E27FC236}">
                <a16:creationId xmlns:a16="http://schemas.microsoft.com/office/drawing/2014/main" id="{20DE5649-64AA-CC5D-E273-41BD3EC2600A}"/>
              </a:ext>
            </a:extLst>
          </p:cNvPr>
          <p:cNvSpPr>
            <a:spLocks noGrp="1"/>
          </p:cNvSpPr>
          <p:nvPr>
            <p:ph idx="1"/>
          </p:nvPr>
        </p:nvSpPr>
        <p:spPr>
          <a:xfrm>
            <a:off x="1371600" y="2206257"/>
            <a:ext cx="9486901" cy="3540642"/>
          </a:xfrm>
        </p:spPr>
        <p:txBody>
          <a:bodyPr>
            <a:normAutofit/>
          </a:bodyPr>
          <a:lstStyle/>
          <a:p>
            <a:pPr marL="0" indent="0">
              <a:lnSpc>
                <a:spcPct val="90000"/>
              </a:lnSpc>
              <a:buNone/>
            </a:pPr>
            <a:r>
              <a:rPr lang="en-US" sz="2000" b="0" i="0" dirty="0">
                <a:effectLst/>
                <a:latin typeface="Calibri" panose="020F0502020204030204" pitchFamily="34" charset="0"/>
                <a:cs typeface="Calibri" panose="020F0502020204030204" pitchFamily="34" charset="0"/>
              </a:rPr>
              <a:t>Our dataset covers six La Liga seasons, from 2014-15 to 2018-19, with a total of </a:t>
            </a:r>
            <a:r>
              <a:rPr lang="en-US" sz="2000" dirty="0">
                <a:latin typeface="Calibri" panose="020F0502020204030204" pitchFamily="34" charset="0"/>
                <a:cs typeface="Calibri" panose="020F0502020204030204" pitchFamily="34" charset="0"/>
              </a:rPr>
              <a:t>1900</a:t>
            </a:r>
            <a:r>
              <a:rPr lang="en-US" sz="2000" b="0" i="0" dirty="0">
                <a:effectLst/>
                <a:latin typeface="Calibri" panose="020F0502020204030204" pitchFamily="34" charset="0"/>
                <a:cs typeface="Calibri" panose="020F0502020204030204" pitchFamily="34" charset="0"/>
              </a:rPr>
              <a:t> matches. It contains 42 features, including details like match dates, home and away teams, goal stats, shots, fouls, cards, corners, and referee information. This dataset is the backbone of our project, allowing us to thoroughly analyze La Liga match outcomes. </a:t>
            </a:r>
          </a:p>
          <a:p>
            <a:pPr marL="0" indent="0">
              <a:lnSpc>
                <a:spcPct val="90000"/>
              </a:lnSpc>
              <a:buNone/>
            </a:pPr>
            <a:r>
              <a:rPr lang="en-US" sz="2000" dirty="0">
                <a:latin typeface="Calibri" panose="020F0502020204030204" pitchFamily="34" charset="0"/>
                <a:cs typeface="Calibri" panose="020F0502020204030204" pitchFamily="34" charset="0"/>
              </a:rPr>
              <a:t>Data Links:</a:t>
            </a:r>
          </a:p>
          <a:p>
            <a:pPr>
              <a:lnSpc>
                <a:spcPct val="90000"/>
              </a:lnSpc>
            </a:pPr>
            <a:r>
              <a:rPr lang="en-US" sz="2000" b="0" i="0"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https://www.football-data.co.uk/spainm.php</a:t>
            </a:r>
            <a:endParaRPr lang="en-US" sz="2000" dirty="0">
              <a:latin typeface="Calibri" panose="020F0502020204030204" pitchFamily="34" charset="0"/>
              <a:cs typeface="Calibri" panose="020F0502020204030204" pitchFamily="34" charset="0"/>
            </a:endParaRPr>
          </a:p>
          <a:p>
            <a:pPr>
              <a:lnSpc>
                <a:spcPct val="90000"/>
              </a:lnSpc>
            </a:pPr>
            <a:r>
              <a:rPr lang="en-US" sz="2000" b="0" i="0"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https://www.football-data.co.uk/notes.txt</a:t>
            </a:r>
            <a:endParaRPr lang="en-US" sz="2000" dirty="0">
              <a:latin typeface="Calibri" panose="020F0502020204030204" pitchFamily="34" charset="0"/>
              <a:cs typeface="Calibri" panose="020F0502020204030204" pitchFamily="34" charset="0"/>
            </a:endParaRPr>
          </a:p>
          <a:p>
            <a:pPr>
              <a:lnSpc>
                <a:spcPct val="90000"/>
              </a:lnSpc>
            </a:pPr>
            <a:r>
              <a:rPr lang="en-US" sz="2000" b="0" i="0" dirty="0">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https://fbref.com/en/comps/12/2014-2015/schedule/2014-2015-La-Liga-Scores-and-Fixtures</a:t>
            </a:r>
            <a:endParaRPr lang="en-US" sz="2000" b="0" i="0" dirty="0">
              <a:effectLst/>
              <a:latin typeface="Calibri" panose="020F0502020204030204" pitchFamily="34" charset="0"/>
              <a:cs typeface="Calibri" panose="020F0502020204030204" pitchFamily="34" charset="0"/>
            </a:endParaRPr>
          </a:p>
          <a:p>
            <a:pPr marL="0" indent="0">
              <a:lnSpc>
                <a:spcPct val="90000"/>
              </a:lnSpc>
              <a:buNone/>
            </a:pPr>
            <a:endParaRPr lang="en-US" sz="2000" b="0" i="0" dirty="0">
              <a:effectLst/>
              <a:latin typeface="Söhne"/>
            </a:endParaRPr>
          </a:p>
        </p:txBody>
      </p:sp>
    </p:spTree>
    <p:extLst>
      <p:ext uri="{BB962C8B-B14F-4D97-AF65-F5344CB8AC3E}">
        <p14:creationId xmlns:p14="http://schemas.microsoft.com/office/powerpoint/2010/main" val="106338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D88A92C-0BD1-4D13-9480-9CA5056B1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850E0BE-0A13-43E4-9007-A06960852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1"/>
            <a:ext cx="6118275"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20C13-7E88-07E7-D27C-37ED75BD8822}"/>
              </a:ext>
            </a:extLst>
          </p:cNvPr>
          <p:cNvSpPr>
            <a:spLocks noGrp="1"/>
          </p:cNvSpPr>
          <p:nvPr>
            <p:ph type="title"/>
          </p:nvPr>
        </p:nvSpPr>
        <p:spPr>
          <a:xfrm>
            <a:off x="1050389" y="914881"/>
            <a:ext cx="5212188" cy="964407"/>
          </a:xfrm>
        </p:spPr>
        <p:txBody>
          <a:bodyPr>
            <a:normAutofit/>
          </a:bodyPr>
          <a:lstStyle/>
          <a:p>
            <a:pPr algn="ctr"/>
            <a:r>
              <a:rPr lang="en-US" sz="3000"/>
              <a:t>Data cleaning and integration</a:t>
            </a:r>
          </a:p>
        </p:txBody>
      </p:sp>
      <p:sp>
        <p:nvSpPr>
          <p:cNvPr id="3" name="Content Placeholder 2">
            <a:extLst>
              <a:ext uri="{FF2B5EF4-FFF2-40B4-BE49-F238E27FC236}">
                <a16:creationId xmlns:a16="http://schemas.microsoft.com/office/drawing/2014/main" id="{1765AF97-AA4E-C85F-F363-BD2DB3B16AC4}"/>
              </a:ext>
            </a:extLst>
          </p:cNvPr>
          <p:cNvSpPr>
            <a:spLocks noGrp="1"/>
          </p:cNvSpPr>
          <p:nvPr>
            <p:ph idx="1"/>
          </p:nvPr>
        </p:nvSpPr>
        <p:spPr>
          <a:xfrm>
            <a:off x="1218040" y="2146570"/>
            <a:ext cx="5118965" cy="3754499"/>
          </a:xfrm>
        </p:spPr>
        <p:txBody>
          <a:bodyPr>
            <a:normAutofit/>
          </a:bodyPr>
          <a:lstStyle/>
          <a:p>
            <a:pPr>
              <a:lnSpc>
                <a:spcPct val="90000"/>
              </a:lnSpc>
            </a:pPr>
            <a:r>
              <a:rPr lang="en-US" sz="1700" b="1" i="0">
                <a:effectLst/>
                <a:latin typeface="Calibri" panose="020F0502020204030204" pitchFamily="34" charset="0"/>
                <a:cs typeface="Calibri" panose="020F0502020204030204" pitchFamily="34" charset="0"/>
              </a:rPr>
              <a:t>Loading Data:</a:t>
            </a:r>
            <a:endParaRPr lang="en-US" sz="1700" b="0" i="0">
              <a:effectLst/>
              <a:latin typeface="Calibri" panose="020F0502020204030204" pitchFamily="34" charset="0"/>
              <a:cs typeface="Calibri" panose="020F0502020204030204" pitchFamily="34" charset="0"/>
            </a:endParaRPr>
          </a:p>
          <a:p>
            <a:pPr>
              <a:lnSpc>
                <a:spcPct val="90000"/>
              </a:lnSpc>
              <a:buFont typeface="Arial" panose="020B0604020202020204" pitchFamily="34" charset="0"/>
              <a:buChar char="•"/>
            </a:pPr>
            <a:r>
              <a:rPr lang="en-US" sz="1700" b="0" i="0">
                <a:effectLst/>
                <a:latin typeface="Calibri" panose="020F0502020204030204" pitchFamily="34" charset="0"/>
                <a:cs typeface="Calibri" panose="020F0502020204030204" pitchFamily="34" charset="0"/>
              </a:rPr>
              <a:t>Utilize the </a:t>
            </a:r>
            <a:r>
              <a:rPr lang="en-US" sz="1700" b="0" i="0" err="1">
                <a:effectLst/>
                <a:latin typeface="Calibri" panose="020F0502020204030204" pitchFamily="34" charset="0"/>
                <a:cs typeface="Calibri" panose="020F0502020204030204" pitchFamily="34" charset="0"/>
              </a:rPr>
              <a:t>readxl</a:t>
            </a:r>
            <a:r>
              <a:rPr lang="en-US" sz="1700" b="0" i="0">
                <a:effectLst/>
                <a:latin typeface="Calibri" panose="020F0502020204030204" pitchFamily="34" charset="0"/>
                <a:cs typeface="Calibri" panose="020F0502020204030204" pitchFamily="34" charset="0"/>
              </a:rPr>
              <a:t> and </a:t>
            </a:r>
            <a:r>
              <a:rPr lang="en-US" sz="1700" b="0" i="0" err="1">
                <a:effectLst/>
                <a:latin typeface="Calibri" panose="020F0502020204030204" pitchFamily="34" charset="0"/>
                <a:cs typeface="Calibri" panose="020F0502020204030204" pitchFamily="34" charset="0"/>
              </a:rPr>
              <a:t>read.csv</a:t>
            </a:r>
            <a:r>
              <a:rPr lang="en-US" sz="1700" b="0" i="0">
                <a:effectLst/>
                <a:latin typeface="Calibri" panose="020F0502020204030204" pitchFamily="34" charset="0"/>
                <a:cs typeface="Calibri" panose="020F0502020204030204" pitchFamily="34" charset="0"/>
              </a:rPr>
              <a:t> functions in R to load data from multiple CSV and Excel files (e.g., SP1.csv, SP2.csv, attend1.xlsx, attend2.xlsx).</a:t>
            </a:r>
          </a:p>
          <a:p>
            <a:pPr>
              <a:lnSpc>
                <a:spcPct val="90000"/>
              </a:lnSpc>
            </a:pPr>
            <a:r>
              <a:rPr lang="en-US" sz="1700" b="1" i="0">
                <a:effectLst/>
                <a:latin typeface="Calibri" panose="020F0502020204030204" pitchFamily="34" charset="0"/>
                <a:cs typeface="Calibri" panose="020F0502020204030204" pitchFamily="34" charset="0"/>
              </a:rPr>
              <a:t>Standardizing Column Names:</a:t>
            </a:r>
            <a:endParaRPr lang="en-US" sz="1700" b="0" i="0">
              <a:effectLst/>
              <a:latin typeface="Calibri" panose="020F0502020204030204" pitchFamily="34" charset="0"/>
              <a:cs typeface="Calibri" panose="020F0502020204030204" pitchFamily="34" charset="0"/>
            </a:endParaRPr>
          </a:p>
          <a:p>
            <a:pPr>
              <a:lnSpc>
                <a:spcPct val="90000"/>
              </a:lnSpc>
              <a:buFont typeface="Arial" panose="020B0604020202020204" pitchFamily="34" charset="0"/>
              <a:buChar char="•"/>
            </a:pPr>
            <a:r>
              <a:rPr lang="en-US" sz="1700" b="0" i="0">
                <a:effectLst/>
                <a:latin typeface="Calibri" panose="020F0502020204030204" pitchFamily="34" charset="0"/>
                <a:cs typeface="Calibri" panose="020F0502020204030204" pitchFamily="34" charset="0"/>
              </a:rPr>
              <a:t>Ensure consistency by renaming common columns across datasets (e.g., "</a:t>
            </a:r>
            <a:r>
              <a:rPr lang="en-US" sz="1700" b="0" i="0" err="1">
                <a:effectLst/>
                <a:latin typeface="Calibri" panose="020F0502020204030204" pitchFamily="34" charset="0"/>
                <a:cs typeface="Calibri" panose="020F0502020204030204" pitchFamily="34" charset="0"/>
              </a:rPr>
              <a:t>HomeTeam</a:t>
            </a:r>
            <a:r>
              <a:rPr lang="en-US" sz="1700" b="0" i="0">
                <a:effectLst/>
                <a:latin typeface="Calibri" panose="020F0502020204030204" pitchFamily="34" charset="0"/>
                <a:cs typeface="Calibri" panose="020F0502020204030204" pitchFamily="34" charset="0"/>
              </a:rPr>
              <a:t>" to "Home" and "</a:t>
            </a:r>
            <a:r>
              <a:rPr lang="en-US" sz="1700" b="0" i="0" err="1">
                <a:effectLst/>
                <a:latin typeface="Calibri" panose="020F0502020204030204" pitchFamily="34" charset="0"/>
                <a:cs typeface="Calibri" panose="020F0502020204030204" pitchFamily="34" charset="0"/>
              </a:rPr>
              <a:t>AwayTeam</a:t>
            </a:r>
            <a:r>
              <a:rPr lang="en-US" sz="1700" b="0" i="0">
                <a:effectLst/>
                <a:latin typeface="Calibri" panose="020F0502020204030204" pitchFamily="34" charset="0"/>
                <a:cs typeface="Calibri" panose="020F0502020204030204" pitchFamily="34" charset="0"/>
              </a:rPr>
              <a:t>" to "Away").</a:t>
            </a:r>
          </a:p>
          <a:p>
            <a:pPr>
              <a:lnSpc>
                <a:spcPct val="90000"/>
              </a:lnSpc>
            </a:pPr>
            <a:r>
              <a:rPr lang="en-US" sz="1700" b="1" i="0">
                <a:effectLst/>
                <a:latin typeface="Calibri" panose="020F0502020204030204" pitchFamily="34" charset="0"/>
                <a:cs typeface="Calibri" panose="020F0502020204030204" pitchFamily="34" charset="0"/>
              </a:rPr>
              <a:t>Handling Date Formats:</a:t>
            </a:r>
            <a:endParaRPr lang="en-US" sz="1700" b="0" i="0">
              <a:effectLst/>
              <a:latin typeface="Calibri" panose="020F0502020204030204" pitchFamily="34" charset="0"/>
              <a:cs typeface="Calibri" panose="020F0502020204030204" pitchFamily="34" charset="0"/>
            </a:endParaRPr>
          </a:p>
          <a:p>
            <a:pPr>
              <a:lnSpc>
                <a:spcPct val="90000"/>
              </a:lnSpc>
              <a:buFont typeface="Arial" panose="020B0604020202020204" pitchFamily="34" charset="0"/>
              <a:buChar char="•"/>
            </a:pPr>
            <a:r>
              <a:rPr lang="en-US" sz="1700" b="0" i="0">
                <a:effectLst/>
                <a:latin typeface="Calibri" panose="020F0502020204030204" pitchFamily="34" charset="0"/>
                <a:cs typeface="Calibri" panose="020F0502020204030204" pitchFamily="34" charset="0"/>
              </a:rPr>
              <a:t>Convert date columns to a consistent format for uniformity.</a:t>
            </a:r>
          </a:p>
          <a:p>
            <a:pPr>
              <a:lnSpc>
                <a:spcPct val="90000"/>
              </a:lnSpc>
            </a:pPr>
            <a:endParaRPr lang="en-US" sz="1700"/>
          </a:p>
        </p:txBody>
      </p:sp>
      <p:pic>
        <p:nvPicPr>
          <p:cNvPr id="14" name="Picture 13" descr="Magnifying glass showing decling performance">
            <a:extLst>
              <a:ext uri="{FF2B5EF4-FFF2-40B4-BE49-F238E27FC236}">
                <a16:creationId xmlns:a16="http://schemas.microsoft.com/office/drawing/2014/main" id="{FE25A302-9A9C-EBAD-9238-D750A2247380}"/>
              </a:ext>
            </a:extLst>
          </p:cNvPr>
          <p:cNvPicPr>
            <a:picLocks noChangeAspect="1"/>
          </p:cNvPicPr>
          <p:nvPr/>
        </p:nvPicPr>
        <p:blipFill rotWithShape="1">
          <a:blip r:embed="rId2"/>
          <a:srcRect l="11726" r="42290" b="-1"/>
          <a:stretch/>
        </p:blipFill>
        <p:spPr>
          <a:xfrm>
            <a:off x="7467600" y="10"/>
            <a:ext cx="4724400" cy="6857988"/>
          </a:xfrm>
          <a:prstGeom prst="rect">
            <a:avLst/>
          </a:prstGeom>
        </p:spPr>
      </p:pic>
    </p:spTree>
    <p:extLst>
      <p:ext uri="{BB962C8B-B14F-4D97-AF65-F5344CB8AC3E}">
        <p14:creationId xmlns:p14="http://schemas.microsoft.com/office/powerpoint/2010/main" val="396908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949742-730C-4F7B-88BE-E4E69F6D1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5C0732-01DA-4A7C-ABF5-56B3C5B0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685801"/>
            <a:ext cx="47244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F00ECB-0A7E-B8D2-DD4B-367F7FDE6C29}"/>
              </a:ext>
            </a:extLst>
          </p:cNvPr>
          <p:cNvSpPr>
            <a:spLocks noGrp="1"/>
          </p:cNvSpPr>
          <p:nvPr>
            <p:ph type="title"/>
          </p:nvPr>
        </p:nvSpPr>
        <p:spPr>
          <a:xfrm>
            <a:off x="7285978" y="959278"/>
            <a:ext cx="3714872" cy="992512"/>
          </a:xfrm>
        </p:spPr>
        <p:txBody>
          <a:bodyPr>
            <a:normAutofit/>
          </a:bodyPr>
          <a:lstStyle/>
          <a:p>
            <a:pPr algn="ctr"/>
            <a:r>
              <a:rPr lang="en-US" sz="2500"/>
              <a:t>Data cleaning and integration</a:t>
            </a:r>
          </a:p>
        </p:txBody>
      </p:sp>
      <p:pic>
        <p:nvPicPr>
          <p:cNvPr id="14" name="Picture 13" descr="White puzzle with one red piece">
            <a:extLst>
              <a:ext uri="{FF2B5EF4-FFF2-40B4-BE49-F238E27FC236}">
                <a16:creationId xmlns:a16="http://schemas.microsoft.com/office/drawing/2014/main" id="{0382EDA2-4459-C568-125F-6E66B387025D}"/>
              </a:ext>
            </a:extLst>
          </p:cNvPr>
          <p:cNvPicPr>
            <a:picLocks noChangeAspect="1"/>
          </p:cNvPicPr>
          <p:nvPr/>
        </p:nvPicPr>
        <p:blipFill rotWithShape="1">
          <a:blip r:embed="rId2"/>
          <a:srcRect l="25802" r="24198"/>
          <a:stretch/>
        </p:blipFill>
        <p:spPr>
          <a:xfrm>
            <a:off x="20" y="10"/>
            <a:ext cx="6095980" cy="6857990"/>
          </a:xfrm>
          <a:prstGeom prst="rect">
            <a:avLst/>
          </a:prstGeom>
        </p:spPr>
      </p:pic>
      <p:sp>
        <p:nvSpPr>
          <p:cNvPr id="3" name="Content Placeholder 2">
            <a:extLst>
              <a:ext uri="{FF2B5EF4-FFF2-40B4-BE49-F238E27FC236}">
                <a16:creationId xmlns:a16="http://schemas.microsoft.com/office/drawing/2014/main" id="{332E0BD2-55E6-A0C4-83A1-E8583A9184A8}"/>
              </a:ext>
            </a:extLst>
          </p:cNvPr>
          <p:cNvSpPr>
            <a:spLocks noGrp="1"/>
          </p:cNvSpPr>
          <p:nvPr>
            <p:ph idx="1"/>
          </p:nvPr>
        </p:nvSpPr>
        <p:spPr>
          <a:xfrm>
            <a:off x="7378995" y="2135939"/>
            <a:ext cx="3572540" cy="3546806"/>
          </a:xfrm>
        </p:spPr>
        <p:txBody>
          <a:bodyPr>
            <a:normAutofit/>
          </a:bodyPr>
          <a:lstStyle/>
          <a:p>
            <a:pPr>
              <a:lnSpc>
                <a:spcPct val="90000"/>
              </a:lnSpc>
            </a:pPr>
            <a:r>
              <a:rPr lang="en-US" sz="2000" b="1" i="0">
                <a:effectLst/>
                <a:latin typeface="Söhne"/>
              </a:rPr>
              <a:t>Joining Datasets:</a:t>
            </a:r>
            <a:endParaRPr lang="en-US" sz="2000">
              <a:latin typeface="Söhne"/>
            </a:endParaRPr>
          </a:p>
          <a:p>
            <a:pPr>
              <a:lnSpc>
                <a:spcPct val="90000"/>
              </a:lnSpc>
            </a:pPr>
            <a:r>
              <a:rPr lang="en-US" sz="2000" b="0" i="0">
                <a:effectLst/>
                <a:latin typeface="Söhne"/>
              </a:rPr>
              <a:t>Use the </a:t>
            </a:r>
            <a:r>
              <a:rPr lang="en-US" sz="2000" b="0" i="0" err="1">
                <a:effectLst/>
                <a:latin typeface="Söhne"/>
              </a:rPr>
              <a:t>inner_join</a:t>
            </a:r>
            <a:r>
              <a:rPr lang="en-US" sz="2000" b="0" i="0">
                <a:effectLst/>
                <a:latin typeface="Söhne"/>
              </a:rPr>
              <a:t> function from the </a:t>
            </a:r>
            <a:r>
              <a:rPr lang="en-US" sz="2000" b="0" i="0" err="1">
                <a:effectLst/>
                <a:latin typeface="Söhne"/>
              </a:rPr>
              <a:t>dplyr</a:t>
            </a:r>
            <a:r>
              <a:rPr lang="en-US" sz="2000" b="0" i="0">
                <a:effectLst/>
                <a:latin typeface="Söhne"/>
              </a:rPr>
              <a:t> package to merge datasets based on common columns (e.g., "Home," "Date," "Away").</a:t>
            </a:r>
          </a:p>
          <a:p>
            <a:pPr>
              <a:lnSpc>
                <a:spcPct val="90000"/>
              </a:lnSpc>
            </a:pPr>
            <a:r>
              <a:rPr lang="en-US" sz="2000" b="1" i="0">
                <a:effectLst/>
                <a:latin typeface="Söhne"/>
              </a:rPr>
              <a:t>Creating a Unified Dataset:</a:t>
            </a:r>
            <a:endParaRPr lang="en-US" sz="2000" b="0" i="0">
              <a:effectLst/>
              <a:latin typeface="Söhne"/>
            </a:endParaRPr>
          </a:p>
          <a:p>
            <a:pPr>
              <a:lnSpc>
                <a:spcPct val="90000"/>
              </a:lnSpc>
              <a:buFont typeface="Arial" panose="020B0604020202020204" pitchFamily="34" charset="0"/>
              <a:buChar char="•"/>
            </a:pPr>
            <a:r>
              <a:rPr lang="en-US" sz="2000" b="0" i="0">
                <a:effectLst/>
                <a:latin typeface="Söhne"/>
              </a:rPr>
              <a:t>Combine the cleaned and joined datasets into a single </a:t>
            </a:r>
            <a:r>
              <a:rPr lang="en-US" sz="2000" b="0" i="0" err="1">
                <a:effectLst/>
                <a:latin typeface="Söhne"/>
              </a:rPr>
              <a:t>dataframe</a:t>
            </a:r>
            <a:r>
              <a:rPr lang="en-US" sz="2000" b="0" i="0">
                <a:effectLst/>
                <a:latin typeface="Söhne"/>
              </a:rPr>
              <a:t> for further analysis.</a:t>
            </a:r>
          </a:p>
        </p:txBody>
      </p:sp>
    </p:spTree>
    <p:extLst>
      <p:ext uri="{BB962C8B-B14F-4D97-AF65-F5344CB8AC3E}">
        <p14:creationId xmlns:p14="http://schemas.microsoft.com/office/powerpoint/2010/main" val="153761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546713-DF96-41B2-8180-3EEC5B802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2794E3E-966D-43D0-B426-D33988B92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4676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C6961-65A3-6785-B548-15874C4195E5}"/>
              </a:ext>
            </a:extLst>
          </p:cNvPr>
          <p:cNvSpPr>
            <a:spLocks noGrp="1"/>
          </p:cNvSpPr>
          <p:nvPr>
            <p:ph type="title"/>
          </p:nvPr>
        </p:nvSpPr>
        <p:spPr>
          <a:xfrm>
            <a:off x="698528" y="511126"/>
            <a:ext cx="6083272" cy="1031634"/>
          </a:xfrm>
        </p:spPr>
        <p:txBody>
          <a:bodyPr>
            <a:normAutofit/>
          </a:bodyPr>
          <a:lstStyle/>
          <a:p>
            <a:pPr algn="ctr"/>
            <a:r>
              <a:rPr lang="en-US"/>
              <a:t>Home And team performance</a:t>
            </a:r>
          </a:p>
        </p:txBody>
      </p:sp>
      <p:sp>
        <p:nvSpPr>
          <p:cNvPr id="3" name="Content Placeholder 2">
            <a:extLst>
              <a:ext uri="{FF2B5EF4-FFF2-40B4-BE49-F238E27FC236}">
                <a16:creationId xmlns:a16="http://schemas.microsoft.com/office/drawing/2014/main" id="{BF613294-2BB7-10B1-1B90-28B7BAAA326C}"/>
              </a:ext>
            </a:extLst>
          </p:cNvPr>
          <p:cNvSpPr>
            <a:spLocks noGrp="1"/>
          </p:cNvSpPr>
          <p:nvPr>
            <p:ph idx="1"/>
          </p:nvPr>
        </p:nvSpPr>
        <p:spPr>
          <a:xfrm>
            <a:off x="685801" y="1829287"/>
            <a:ext cx="6083272" cy="4342914"/>
          </a:xfrm>
        </p:spPr>
        <p:txBody>
          <a:bodyPr>
            <a:normAutofit/>
          </a:bodyPr>
          <a:lstStyle/>
          <a:p>
            <a:pPr marL="0" indent="0">
              <a:lnSpc>
                <a:spcPct val="90000"/>
              </a:lnSpc>
              <a:buNone/>
            </a:pPr>
            <a:r>
              <a:rPr lang="en-US" sz="1500">
                <a:latin typeface="Calibri" panose="020F0502020204030204" pitchFamily="34" charset="0"/>
                <a:cs typeface="Calibri" panose="020F0502020204030204" pitchFamily="34" charset="0"/>
              </a:rPr>
              <a:t>In our study of the La Liga dataset from the 2014-15 to 2018-19 seasons, we're looking at how teams perform at home compared to when they play away. Understanding this helps us figure out how strong and strategic teams are in different settings—whether they're in their familiar home stadiums or playing in away fixtures.</a:t>
            </a:r>
          </a:p>
          <a:p>
            <a:pPr marL="0" indent="0">
              <a:lnSpc>
                <a:spcPct val="90000"/>
              </a:lnSpc>
              <a:buNone/>
            </a:pPr>
            <a:r>
              <a:rPr lang="en-US" sz="1500" b="1">
                <a:latin typeface="Calibri" panose="020F0502020204030204" pitchFamily="34" charset="0"/>
                <a:cs typeface="Calibri" panose="020F0502020204030204" pitchFamily="34" charset="0"/>
              </a:rPr>
              <a:t>Home Win Percentage :</a:t>
            </a:r>
          </a:p>
          <a:p>
            <a:pPr>
              <a:lnSpc>
                <a:spcPct val="90000"/>
              </a:lnSpc>
            </a:pPr>
            <a:r>
              <a:rPr lang="en-US" sz="1500">
                <a:latin typeface="Calibri" panose="020F0502020204030204" pitchFamily="34" charset="0"/>
                <a:cs typeface="Calibri" panose="020F0502020204030204" pitchFamily="34" charset="0"/>
              </a:rPr>
              <a:t>Calculation of the percentage of matches won by each team when playing on their home turf.</a:t>
            </a:r>
          </a:p>
          <a:p>
            <a:pPr>
              <a:lnSpc>
                <a:spcPct val="90000"/>
              </a:lnSpc>
            </a:pPr>
            <a:r>
              <a:rPr lang="en-US" sz="1500">
                <a:latin typeface="Calibri" panose="020F0502020204030204" pitchFamily="34" charset="0"/>
                <a:cs typeface="Calibri" panose="020F0502020204030204" pitchFamily="34" charset="0"/>
              </a:rPr>
              <a:t>Provides valuable insights into the team's home advantage and the extent of dominance they exhibit in familiar surroundings.</a:t>
            </a:r>
          </a:p>
          <a:p>
            <a:pPr marL="0" indent="0">
              <a:lnSpc>
                <a:spcPct val="90000"/>
              </a:lnSpc>
              <a:buNone/>
            </a:pPr>
            <a:r>
              <a:rPr lang="en-US" sz="1500" b="1">
                <a:latin typeface="Calibri" panose="020F0502020204030204" pitchFamily="34" charset="0"/>
                <a:cs typeface="Calibri" panose="020F0502020204030204" pitchFamily="34" charset="0"/>
              </a:rPr>
              <a:t>Away Win Percentage :</a:t>
            </a:r>
          </a:p>
          <a:p>
            <a:pPr>
              <a:lnSpc>
                <a:spcPct val="90000"/>
              </a:lnSpc>
            </a:pPr>
            <a:r>
              <a:rPr lang="en-US" sz="1500">
                <a:latin typeface="Calibri" panose="020F0502020204030204" pitchFamily="34" charset="0"/>
                <a:cs typeface="Calibri" panose="020F0502020204030204" pitchFamily="34" charset="0"/>
              </a:rPr>
              <a:t>Evaluation of the percentage of matches won by each team in away games.</a:t>
            </a:r>
          </a:p>
          <a:p>
            <a:pPr>
              <a:lnSpc>
                <a:spcPct val="90000"/>
              </a:lnSpc>
            </a:pPr>
            <a:r>
              <a:rPr lang="en-US" sz="1500">
                <a:latin typeface="Calibri" panose="020F0502020204030204" pitchFamily="34" charset="0"/>
                <a:cs typeface="Calibri" panose="020F0502020204030204" pitchFamily="34" charset="0"/>
              </a:rPr>
              <a:t>Crucial for assessing a team's performance on unfamiliar turf, reflecting their ability to secure victories in challenging conditions.</a:t>
            </a:r>
          </a:p>
        </p:txBody>
      </p:sp>
      <p:pic>
        <p:nvPicPr>
          <p:cNvPr id="5" name="Picture 4" descr="A screenshot of a computer&#10;&#10;Description automatically generated">
            <a:extLst>
              <a:ext uri="{FF2B5EF4-FFF2-40B4-BE49-F238E27FC236}">
                <a16:creationId xmlns:a16="http://schemas.microsoft.com/office/drawing/2014/main" id="{B9953B72-04A6-71AC-37F3-CEDE0F714030}"/>
              </a:ext>
            </a:extLst>
          </p:cNvPr>
          <p:cNvPicPr>
            <a:picLocks noChangeAspect="1"/>
          </p:cNvPicPr>
          <p:nvPr/>
        </p:nvPicPr>
        <p:blipFill rotWithShape="1">
          <a:blip r:embed="rId3">
            <a:extLst>
              <a:ext uri="{28A0092B-C50C-407E-A947-70E740481C1C}">
                <a14:useLocalDpi xmlns:a14="http://schemas.microsoft.com/office/drawing/2010/main" val="0"/>
              </a:ext>
            </a:extLst>
          </a:blip>
          <a:srcRect l="659" t="10693" r="48044" b="6139"/>
          <a:stretch/>
        </p:blipFill>
        <p:spPr bwMode="auto">
          <a:xfrm>
            <a:off x="8637338" y="685800"/>
            <a:ext cx="2397652" cy="2585069"/>
          </a:xfrm>
          <a:prstGeom prst="rect">
            <a:avLst/>
          </a:prstGeom>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EEBC3F42-AED2-781D-E6D0-CE635CF5BD54}"/>
              </a:ext>
            </a:extLst>
          </p:cNvPr>
          <p:cNvPicPr>
            <a:picLocks noChangeAspect="1"/>
          </p:cNvPicPr>
          <p:nvPr/>
        </p:nvPicPr>
        <p:blipFill>
          <a:blip r:embed="rId4"/>
          <a:stretch>
            <a:fillRect/>
          </a:stretch>
        </p:blipFill>
        <p:spPr>
          <a:xfrm>
            <a:off x="8620386" y="3587131"/>
            <a:ext cx="2431556" cy="2586761"/>
          </a:xfrm>
          <a:prstGeom prst="rect">
            <a:avLst/>
          </a:prstGeom>
        </p:spPr>
      </p:pic>
    </p:spTree>
    <p:extLst>
      <p:ext uri="{BB962C8B-B14F-4D97-AF65-F5344CB8AC3E}">
        <p14:creationId xmlns:p14="http://schemas.microsoft.com/office/powerpoint/2010/main" val="126762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D8E58-B446-4846-DF63-D2E7AA42AD62}"/>
              </a:ext>
            </a:extLst>
          </p:cNvPr>
          <p:cNvSpPr>
            <a:spLocks noGrp="1"/>
          </p:cNvSpPr>
          <p:nvPr>
            <p:ph type="title"/>
          </p:nvPr>
        </p:nvSpPr>
        <p:spPr>
          <a:xfrm>
            <a:off x="2077720" y="0"/>
            <a:ext cx="8036560" cy="702424"/>
          </a:xfrm>
        </p:spPr>
        <p:txBody>
          <a:bodyPr vert="horz" lIns="91440" tIns="45720" rIns="91440" bIns="45720" rtlCol="0" anchor="b">
            <a:normAutofit fontScale="90000"/>
          </a:bodyPr>
          <a:lstStyle/>
          <a:p>
            <a:pPr algn="ctr"/>
            <a:r>
              <a:rPr lang="en-US" sz="3600" kern="1200" cap="all" spc="300" baseline="0" dirty="0">
                <a:solidFill>
                  <a:srgbClr val="FFFFFF"/>
                </a:solidFill>
                <a:latin typeface="+mj-lt"/>
                <a:ea typeface="+mj-ea"/>
                <a:cs typeface="+mj-cs"/>
              </a:rPr>
              <a:t>Home And team performance</a:t>
            </a:r>
          </a:p>
        </p:txBody>
      </p:sp>
      <p:pic>
        <p:nvPicPr>
          <p:cNvPr id="3" name="Picture 2" descr="A graph of blue and black bars&#10;&#10;Description automatically generated">
            <a:extLst>
              <a:ext uri="{FF2B5EF4-FFF2-40B4-BE49-F238E27FC236}">
                <a16:creationId xmlns:a16="http://schemas.microsoft.com/office/drawing/2014/main" id="{A8110A4C-069D-D023-F137-9F45ECCA3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2424"/>
            <a:ext cx="12192000" cy="6155576"/>
          </a:xfrm>
          <a:prstGeom prst="rect">
            <a:avLst/>
          </a:prstGeom>
        </p:spPr>
      </p:pic>
    </p:spTree>
    <p:extLst>
      <p:ext uri="{BB962C8B-B14F-4D97-AF65-F5344CB8AC3E}">
        <p14:creationId xmlns:p14="http://schemas.microsoft.com/office/powerpoint/2010/main" val="14241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56FE0-B404-D377-B7F4-AE6D71AAC855}"/>
              </a:ext>
            </a:extLst>
          </p:cNvPr>
          <p:cNvSpPr>
            <a:spLocks noGrp="1"/>
          </p:cNvSpPr>
          <p:nvPr>
            <p:ph type="title"/>
          </p:nvPr>
        </p:nvSpPr>
        <p:spPr>
          <a:xfrm>
            <a:off x="685800" y="701040"/>
            <a:ext cx="3390900" cy="5486400"/>
          </a:xfrm>
        </p:spPr>
        <p:txBody>
          <a:bodyPr anchor="ctr">
            <a:normAutofit/>
          </a:bodyPr>
          <a:lstStyle/>
          <a:p>
            <a:pPr algn="ctr"/>
            <a:r>
              <a:rPr lang="en-US" sz="3000"/>
              <a:t>Attendance and away team performance</a:t>
            </a:r>
          </a:p>
        </p:txBody>
      </p:sp>
      <p:graphicFrame>
        <p:nvGraphicFramePr>
          <p:cNvPr id="7" name="Content Placeholder 2">
            <a:extLst>
              <a:ext uri="{FF2B5EF4-FFF2-40B4-BE49-F238E27FC236}">
                <a16:creationId xmlns:a16="http://schemas.microsoft.com/office/drawing/2014/main" id="{158CD282-11D2-F194-C1FE-713F79C8BAB0}"/>
              </a:ext>
            </a:extLst>
          </p:cNvPr>
          <p:cNvGraphicFramePr>
            <a:graphicFrameLocks noGrp="1"/>
          </p:cNvGraphicFramePr>
          <p:nvPr>
            <p:ph idx="1"/>
            <p:extLst>
              <p:ext uri="{D42A27DB-BD31-4B8C-83A1-F6EECF244321}">
                <p14:modId xmlns:p14="http://schemas.microsoft.com/office/powerpoint/2010/main" val="2580798439"/>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144507"/>
      </p:ext>
    </p:extLst>
  </p:cSld>
  <p:clrMapOvr>
    <a:masterClrMapping/>
  </p:clrMapOvr>
</p:sld>
</file>

<file path=ppt/theme/theme1.xml><?xml version="1.0" encoding="utf-8"?>
<a:theme xmlns:a="http://schemas.openxmlformats.org/drawingml/2006/main" name="ClassicFram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1741</Words>
  <Application>Microsoft Macintosh PowerPoint</Application>
  <PresentationFormat>Widescreen</PresentationFormat>
  <Paragraphs>98</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Gill Sans MT</vt:lpstr>
      <vt:lpstr>Goudy Old Style</vt:lpstr>
      <vt:lpstr>Söhne</vt:lpstr>
      <vt:lpstr>Times New Roman</vt:lpstr>
      <vt:lpstr>ClassicFrameVTI</vt:lpstr>
      <vt:lpstr>Analyzing  la liga(2014-15 to 2018-19) dataset</vt:lpstr>
      <vt:lpstr>Introduction</vt:lpstr>
      <vt:lpstr>Project goals</vt:lpstr>
      <vt:lpstr>Dataset</vt:lpstr>
      <vt:lpstr>Data cleaning and integration</vt:lpstr>
      <vt:lpstr>Data cleaning and integration</vt:lpstr>
      <vt:lpstr>Home And team performance</vt:lpstr>
      <vt:lpstr>Home And team performance</vt:lpstr>
      <vt:lpstr>Attendance and away team performance</vt:lpstr>
      <vt:lpstr>Graphical Representation on away Goals and Home Goals </vt:lpstr>
      <vt:lpstr>Graphical Representation on away Goals and Home Goals </vt:lpstr>
      <vt:lpstr>Graphical Representation on away Goals and Home Goals </vt:lpstr>
      <vt:lpstr>a model to estimate win probability throughout a match based on available feartures</vt:lpstr>
      <vt:lpstr>Results</vt:lpstr>
      <vt:lpstr>Solo vs assisted goals</vt:lpstr>
      <vt:lpstr>SOLO VS ASSISTED GOALS</vt:lpstr>
      <vt:lpstr>Betting Odds Analysis</vt:lpstr>
      <vt:lpstr>PowerPoint Presentation</vt:lpstr>
      <vt:lpstr>PowerPoint Presentation</vt:lpstr>
      <vt:lpstr>PowerPoint Presentation</vt:lpstr>
      <vt:lpstr>Team wise home win analysis</vt:lpstr>
      <vt:lpstr>PowerPoint Presentation</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laliga(2014-15 to 2018-19) dataset</dc:title>
  <dc:creator>Srisai Bodduluri</dc:creator>
  <cp:lastModifiedBy>Srisai Bodduluri</cp:lastModifiedBy>
  <cp:revision>5</cp:revision>
  <dcterms:created xsi:type="dcterms:W3CDTF">2023-11-25T19:20:19Z</dcterms:created>
  <dcterms:modified xsi:type="dcterms:W3CDTF">2024-05-07T17:20:44Z</dcterms:modified>
</cp:coreProperties>
</file>