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BFF6-D804-4588-9E7F-D3711A4809CC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7E25A-3746-433E-AF28-2DBB5A59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2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E25A-3746-433E-AF28-2DBB5A5964D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8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7E25A-3746-433E-AF28-2DBB5A5964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9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554-3B6F-4A86-1928-8EEA7FD63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F358-E5FE-D642-7F99-F29AF7273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2C38-901F-AE53-B0D1-177FD14F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4F63-1690-EC6F-5AB7-9C7690E0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7CD9-1AF6-D379-572B-3436AA66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6B18-F99F-53E1-AD87-C977C2E8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BF0FB-D03B-0FBE-FD65-8CB065A39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EDB7-B5EB-FFEC-6FD5-70D53B2F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E71-6904-DED6-73BC-2B11D65E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AC6-65A0-2A88-FB54-BF91A009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6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B119C-E940-685E-F825-3B4F48761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117A0-5797-7F6B-C4CA-792DEA996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A136-6BA6-83AB-256B-ECE3659A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E138-DE0B-0F8C-79D8-BC54621E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4D48-2AD0-4FD2-9B63-CAE9441D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7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EC10-A246-86A7-0D57-D21036F2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6C61-85A6-14CA-12B8-EFAE21D1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96A3-143C-226E-207F-E6DE71C1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2276-F5B5-41D5-8D4F-9CAE95A1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2A98-6044-ED3E-6FF3-2E3C8B09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5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C3D7-8D65-E1EA-AE9E-91BB14BD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17C04-12CF-077B-C8AF-A3983F71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71D2-301E-DF62-C3AC-B4643952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C95C3-EBEB-E505-3FEC-2E9EEFF1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752FC-DEEC-077E-B015-897C3FF6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6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743B-4D4C-4C84-6333-4E37974C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C653-5292-68F8-D62E-60A1D9C0C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A23E9-6C73-16BB-E7D8-3E57D4E9D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AB335-23E3-C64F-6955-5365CB6B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2227B-54E2-E26B-DBBF-8203575B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DA65A-2370-24B1-8C59-0C04CB7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6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C788-76F9-1585-54B7-416E1284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BCDB-9D0E-5346-F4C9-48A80F4D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03B74-1F15-9FEC-E073-F2575B3D8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2B3C1-AD34-BE09-A79C-A049FE043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B8C9F-E046-E9F8-A2AA-6A3862F53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2CE64-7690-8B98-3480-39289C52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DAB73-1C7C-B905-5EEB-7B6E746D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ADC46-35FB-88A8-5E61-BDDE7AD9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0A84-0113-2F18-7D51-FD9D64C4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D25FA-D31C-87DD-4052-7448DF28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1BC13-07CA-C4A8-FA5B-D68BEA62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D4AF-AB89-FC9B-31F0-A0AB6803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70C16-F048-463A-4A8E-77407E79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D1E26-EEBC-5B0F-FE88-D64CFC36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C8A43-59C6-96AF-D1D7-524909FC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4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D546-5B25-1DE4-8B1B-4F29482D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1C61-3475-AFA0-640E-72351619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1323C-9E1B-E70C-C6D5-669B6C40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69D6C-C524-F1F5-0E1B-D306A037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8FE0C-8A38-05F2-CF2D-24620D85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3B0B9-4500-E31D-CE9E-5C4611DE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05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4979-8105-00BC-5002-D52A6BB6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21E1E-780E-98D1-607A-06D8DDE0C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49-3F63-A23E-7D08-8CECAE46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45CED-1311-4FBD-52C7-36755B42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CCEB4-90F0-4F9D-953E-09D6E962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D0158-ECC0-A27D-D81C-13DC396F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8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6C672-53DE-1929-D972-87EACAAC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6BC7C-4D35-618A-3769-DB609088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A930-1886-1E99-B40E-EE71A7AAE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2EA94-ECDF-4C02-BD7A-E2691B261C1E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9AA0-BDE4-D5DB-235B-1E0EEE3E3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DB1C-A4E9-476F-ABD1-E62C174FE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3FE25-699A-4623-824D-3DC8F0769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87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4E83C-2824-1ECB-8491-4403709A666B}"/>
              </a:ext>
            </a:extLst>
          </p:cNvPr>
          <p:cNvSpPr txBox="1"/>
          <p:nvPr/>
        </p:nvSpPr>
        <p:spPr>
          <a:xfrm>
            <a:off x="185195" y="289679"/>
            <a:ext cx="1115799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Title:</a:t>
            </a:r>
          </a:p>
          <a:p>
            <a:r>
              <a:rPr lang="en-IN" sz="2400" dirty="0"/>
              <a:t>Supermarket Sales Dashboard – Power BI</a:t>
            </a:r>
            <a:br>
              <a:rPr lang="en-IN" dirty="0"/>
            </a:br>
            <a:r>
              <a:rPr lang="en-IN" sz="2000" b="1" dirty="0"/>
              <a:t>Objective:</a:t>
            </a:r>
          </a:p>
          <a:p>
            <a:r>
              <a:rPr lang="en-IN" dirty="0"/>
              <a:t>To design an interactive dashboard that helps business stakeholders </a:t>
            </a:r>
            <a:r>
              <a:rPr lang="en-IN" dirty="0" err="1"/>
              <a:t>analyze</a:t>
            </a:r>
            <a:r>
              <a:rPr lang="en-IN" dirty="0"/>
              <a:t> sales, profit, and customer trends across branches and product lines.</a:t>
            </a:r>
            <a:br>
              <a:rPr lang="en-IN" dirty="0"/>
            </a:br>
            <a:r>
              <a:rPr lang="en-IN" sz="2000" b="1" dirty="0"/>
              <a:t>Dataset:</a:t>
            </a:r>
          </a:p>
          <a:p>
            <a:r>
              <a:rPr lang="en-IN" dirty="0"/>
              <a:t>Supermarket Sales dataset (Kaggle)</a:t>
            </a:r>
          </a:p>
          <a:p>
            <a:r>
              <a:rPr lang="en-IN" dirty="0"/>
              <a:t>Fields used: Invoice ID, Branch, City, Customer Type, Gender, Product Line, Unit Price, Quantity, Tax, Sales, Date, Payment, Gross Income, and Rating.</a:t>
            </a:r>
            <a:br>
              <a:rPr lang="en-IN" dirty="0"/>
            </a:br>
            <a:r>
              <a:rPr lang="en-IN" sz="2000" b="1" dirty="0"/>
              <a:t>Tool Used:</a:t>
            </a:r>
          </a:p>
          <a:p>
            <a:r>
              <a:rPr lang="en-IN" dirty="0"/>
              <a:t>Power BI Desktop</a:t>
            </a:r>
            <a:br>
              <a:rPr lang="en-IN" dirty="0"/>
            </a:br>
            <a:r>
              <a:rPr lang="en-IN" sz="2000" b="1" dirty="0"/>
              <a:t>Outcome:</a:t>
            </a:r>
          </a:p>
          <a:p>
            <a:r>
              <a:rPr lang="en-IN" dirty="0"/>
              <a:t>Delivered a data‑driven, interactive dashboard providing real‑time insights into revenue performance and customer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47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8C16D1-404F-96C0-09E3-B5921DED2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33129-7511-9DE7-0DCD-6E43E72D0796}"/>
              </a:ext>
            </a:extLst>
          </p:cNvPr>
          <p:cNvSpPr txBox="1"/>
          <p:nvPr/>
        </p:nvSpPr>
        <p:spPr>
          <a:xfrm>
            <a:off x="324090" y="391058"/>
            <a:ext cx="1119240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/>
              <a:t>KPIs &amp; Dashboard Layout</a:t>
            </a:r>
            <a:br>
              <a:rPr lang="en-IN"/>
            </a:br>
            <a:r>
              <a:rPr lang="en-IN" b="1"/>
              <a:t>Main KPIs:</a:t>
            </a:r>
            <a:br>
              <a:rPr lang="en-IN"/>
            </a:br>
            <a:r>
              <a:rPr lang="en-IN"/>
              <a:t>Total Sales: 133.27</a:t>
            </a:r>
            <a:br>
              <a:rPr lang="en-IN"/>
            </a:br>
            <a:r>
              <a:rPr lang="en-IN"/>
              <a:t>KGross Income: 6.35K</a:t>
            </a:r>
            <a:br>
              <a:rPr lang="en-IN"/>
            </a:br>
            <a:r>
              <a:rPr lang="en-IN"/>
              <a:t>Transactions: 435</a:t>
            </a:r>
            <a:br>
              <a:rPr lang="en-IN"/>
            </a:br>
            <a:r>
              <a:rPr lang="en-IN"/>
              <a:t>Average Sales per Transaction: 306.37</a:t>
            </a:r>
            <a:br>
              <a:rPr lang="en-IN"/>
            </a:br>
            <a:r>
              <a:rPr lang="en-IN"/>
              <a:t>Average Rating: 3.06</a:t>
            </a:r>
            <a:br>
              <a:rPr lang="en-IN"/>
            </a:br>
            <a:r>
              <a:rPr lang="en-IN" sz="2000" b="1"/>
              <a:t>Dashboard Features:</a:t>
            </a:r>
            <a:br>
              <a:rPr lang="en-IN"/>
            </a:br>
            <a:r>
              <a:rPr lang="en-IN"/>
              <a:t>- Interactivity through slicers (Date, City, Customer Type, Gender, Payment, Product Line)</a:t>
            </a:r>
            <a:br>
              <a:rPr lang="en-IN"/>
            </a:br>
            <a:r>
              <a:rPr lang="en-IN"/>
              <a:t>- Clear layout with KPI cards, charts, and filters on a single page</a:t>
            </a:r>
            <a:br>
              <a:rPr lang="en-IN"/>
            </a:br>
            <a:r>
              <a:rPr lang="en-IN"/>
              <a:t>- Time series trend analysis, top product performance, and branch comparisons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54FA07-3829-2332-74BD-28705F7D5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23279" r="40238" b="60264"/>
          <a:stretch>
            <a:fillRect/>
          </a:stretch>
        </p:blipFill>
        <p:spPr>
          <a:xfrm>
            <a:off x="1871188" y="3943988"/>
            <a:ext cx="6642617" cy="924574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C52A60-4410-4516-D247-27FAC3CAC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9" t="55190" r="7627" b="20169"/>
          <a:stretch>
            <a:fillRect/>
          </a:stretch>
        </p:blipFill>
        <p:spPr>
          <a:xfrm>
            <a:off x="1871188" y="5000264"/>
            <a:ext cx="7442521" cy="16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0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01E63A-9CC3-E58A-67B0-B7695343AEB8}"/>
              </a:ext>
            </a:extLst>
          </p:cNvPr>
          <p:cNvSpPr txBox="1"/>
          <p:nvPr/>
        </p:nvSpPr>
        <p:spPr>
          <a:xfrm>
            <a:off x="217507" y="300943"/>
            <a:ext cx="1076156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Key Insights</a:t>
            </a:r>
            <a:br>
              <a:rPr lang="en-IN" sz="2000" b="1" dirty="0"/>
            </a:br>
            <a:r>
              <a:rPr lang="en-IN" sz="2000" b="1" dirty="0"/>
              <a:t>Branch Performance:</a:t>
            </a:r>
            <a:br>
              <a:rPr lang="en-IN" dirty="0"/>
            </a:br>
            <a:r>
              <a:rPr lang="en-IN" dirty="0"/>
              <a:t>Alex branch leads in total sales (≈46.37K), followed by Cairo and Giza.</a:t>
            </a:r>
            <a:br>
              <a:rPr lang="en-IN" dirty="0"/>
            </a:br>
            <a:r>
              <a:rPr lang="en-IN" sz="2000" b="1" dirty="0"/>
              <a:t>Product Line Insights:</a:t>
            </a:r>
            <a:br>
              <a:rPr lang="en-IN" dirty="0"/>
            </a:br>
            <a:r>
              <a:rPr lang="en-IN" dirty="0"/>
              <a:t>Electronic Accessories is the top‑selling category; Fashion Accessories ranks second.</a:t>
            </a:r>
            <a:br>
              <a:rPr lang="en-IN" dirty="0"/>
            </a:br>
            <a:r>
              <a:rPr lang="en-IN" sz="2000" b="1" dirty="0"/>
              <a:t>Customer </a:t>
            </a:r>
            <a:r>
              <a:rPr lang="en-IN" sz="2000" b="1" dirty="0" err="1"/>
              <a:t>Behavior</a:t>
            </a:r>
            <a:r>
              <a:rPr lang="en-IN" sz="2000" b="1" dirty="0"/>
              <a:t>:</a:t>
            </a:r>
            <a:br>
              <a:rPr lang="en-IN" dirty="0"/>
            </a:br>
            <a:r>
              <a:rPr lang="en-IN" dirty="0"/>
              <a:t>Normal customers generate more total revenue than Members.</a:t>
            </a:r>
            <a:br>
              <a:rPr lang="en-IN" dirty="0"/>
            </a:br>
            <a:r>
              <a:rPr lang="en-IN" dirty="0"/>
              <a:t>E‑wallet and Cash are the most used payment methods.</a:t>
            </a:r>
            <a:br>
              <a:rPr lang="en-IN" dirty="0"/>
            </a:br>
            <a:r>
              <a:rPr lang="en-IN" sz="2000" b="1" dirty="0"/>
              <a:t>Customer Satisfaction:</a:t>
            </a:r>
            <a:br>
              <a:rPr lang="en-IN" dirty="0"/>
            </a:br>
            <a:r>
              <a:rPr lang="en-IN" dirty="0"/>
              <a:t>Average customer rating: 3.06.</a:t>
            </a:r>
            <a:br>
              <a:rPr lang="en-IN" dirty="0"/>
            </a:br>
            <a:r>
              <a:rPr lang="en-IN" dirty="0"/>
              <a:t>Higher-rated transactions often align with higher sales volumes.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19189A-2E3E-6337-367E-0097C4F7E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2" b="41434"/>
          <a:stretch>
            <a:fillRect/>
          </a:stretch>
        </p:blipFill>
        <p:spPr>
          <a:xfrm>
            <a:off x="0" y="3833271"/>
            <a:ext cx="12192000" cy="23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1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291</Words>
  <Application>Microsoft Office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Renuka</dc:creator>
  <cp:lastModifiedBy>S Renuka</cp:lastModifiedBy>
  <cp:revision>1</cp:revision>
  <dcterms:created xsi:type="dcterms:W3CDTF">2025-10-25T09:57:43Z</dcterms:created>
  <dcterms:modified xsi:type="dcterms:W3CDTF">2025-10-25T10:31:51Z</dcterms:modified>
</cp:coreProperties>
</file>