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2F21-4AC4-99ED-3A2E-8F37711CD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95DBB-9D8B-D744-D744-1511FD1CA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3D43-50B5-EDF1-5388-CF3353E0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E1A0-0D9D-1922-2838-85AFDEC2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DA17-1816-A3C6-D65C-DF23EF52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1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17EC-A4C1-0706-8509-F5728EAD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04080-E657-F863-862D-5908CC20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2A5F-3936-87D5-7F2A-30A46FA3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7923-083B-3662-B2E3-9EB7684A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B6E5-AD33-EABE-4934-26BE8427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94F07-C0FD-83C0-6ED0-C60308F41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49C26-0BD1-B897-A1D9-A5CD36C48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04E8-C8E6-1A4E-0224-C5066A4B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65E6-B435-CFD1-6686-0A4C810D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A377-0F2E-B1ED-B864-58148E80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63B2-E857-10F3-B24B-35D70490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D582-A1F0-1F2D-52B2-809A2E8F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697-83E5-AE80-344D-1CD7D089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D98DC-B9A9-155A-41DE-8066DC79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BEE3-2BD1-4B7B-80F8-3858EF97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7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EE20-8300-CC16-740C-8E83495A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82D8-C46A-C1E9-69E9-86FDC955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D350-1EE9-AA9F-0F08-64C2E4ED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B579-E34E-AB9C-6FE7-2BA180E3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12E26-110E-DCD0-6261-98DD9611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99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9FBE-C670-9F4A-AF74-06EA1EF4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B44A-39A7-90BE-E596-C4840B3F6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3E5C0-0F1D-FC7C-5A03-72436681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5B54A-1E8F-D54B-7EF0-F266C2FD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E79B5-A356-F289-E7C3-C4102667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48B19-5666-3418-6471-915E5E5E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4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B155-4E45-F81F-179F-6A55213F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D3D7-E4A8-B6EC-706C-6CCE53FE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33B57-54B0-339D-E2B9-BAF3FD913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9C2F0-8B0A-6D51-5609-7124F1D76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9CB5E-8D07-8BA0-AC82-15EFEB796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2866E-F867-D8EC-63F2-CDB091A0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6AE9D-C846-5032-0C9C-C822F462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C00E5-F282-0417-6CA7-F89B0384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8A3A-8871-6CE1-5506-A705C945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05443-0146-EAF5-9A68-E4FC8710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18D24-A0F9-5A5C-0F7F-3A799953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28058-13EB-D971-CFB0-6AE1F87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7E20C-7FEF-1E4E-98DB-2AEA9713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A87B8-C0A8-F554-5F8B-65829A57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DA475-39D3-2953-8559-E1F00F10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7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8836-00AB-FD43-C59E-4A713733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76F9-E184-1CBB-7E70-25D0574B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22813-FAE8-1BA2-38F8-C9776BD8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D694-66C8-719F-A7CD-013BE593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8D5B-7AC8-71F7-8FF3-863628DF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2E2AB-9BAF-74AB-D626-F2EEE779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61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E13D-08DE-7E22-66DF-D6D4E786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6257E-44ED-E92E-929F-A2C3D5957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5F641-99A8-9A7C-9D07-1B4734F61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73B49-0C91-42EC-A0F3-2B30A8BD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27472-E535-1BCA-1762-639304DF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DDCE4-F53E-3059-CE69-8986077D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16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D1AAF-2958-BC74-9A84-54BADCB2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ACE3D-379C-5E53-DA0B-EE5524502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7A7B-D737-6A03-FDFF-9C90F4381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3477-923D-4B5B-ACDB-1C7FE896A2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794A-4EA0-5600-B80B-29AEBDEF3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FB45-8D8F-8CC5-BF4C-C6B55F167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45E6-AE9C-434B-B3C4-15BA3B73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02AB01-95E4-8512-609D-20AD00ADB68D}"/>
              </a:ext>
            </a:extLst>
          </p:cNvPr>
          <p:cNvSpPr txBox="1"/>
          <p:nvPr/>
        </p:nvSpPr>
        <p:spPr>
          <a:xfrm>
            <a:off x="2876343" y="1095780"/>
            <a:ext cx="6414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APPLICATION 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F1AD6-9F81-0914-4B03-65E097573B97}"/>
              </a:ext>
            </a:extLst>
          </p:cNvPr>
          <p:cNvSpPr txBox="1"/>
          <p:nvPr/>
        </p:nvSpPr>
        <p:spPr>
          <a:xfrm>
            <a:off x="7954297" y="4554793"/>
            <a:ext cx="4055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</a:t>
            </a:r>
          </a:p>
          <a:p>
            <a:r>
              <a:rPr lang="en-US" sz="2400" dirty="0"/>
              <a:t>VASA BHANU PRAKASH</a:t>
            </a:r>
          </a:p>
          <a:p>
            <a:r>
              <a:rPr lang="en-US" sz="2400" dirty="0"/>
              <a:t>SAI VENKATA RAMANA MUDA</a:t>
            </a:r>
          </a:p>
          <a:p>
            <a:r>
              <a:rPr lang="en-US" sz="2400" dirty="0"/>
              <a:t>BODDU SANDEEP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B4120-4178-F5FC-3D14-7A48319B9FA8}"/>
              </a:ext>
            </a:extLst>
          </p:cNvPr>
          <p:cNvSpPr txBox="1"/>
          <p:nvPr/>
        </p:nvSpPr>
        <p:spPr>
          <a:xfrm>
            <a:off x="1580861" y="221962"/>
            <a:ext cx="9005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MAHINDRA FINAL PROJECT </a:t>
            </a:r>
            <a:endParaRPr lang="en-IN" sz="40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hat is Digital Banking? Features, Benefits &amp; Future Trends">
            <a:extLst>
              <a:ext uri="{FF2B5EF4-FFF2-40B4-BE49-F238E27FC236}">
                <a16:creationId xmlns:a16="http://schemas.microsoft.com/office/drawing/2014/main" id="{1A7EBE75-50EC-2BE8-C612-B5B46735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1587"/>
            <a:ext cx="5919019" cy="46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72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B5440-591D-207F-E325-458DC533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851AF-BEC1-75C4-104D-602FD1E7F234}"/>
              </a:ext>
            </a:extLst>
          </p:cNvPr>
          <p:cNvSpPr txBox="1"/>
          <p:nvPr/>
        </p:nvSpPr>
        <p:spPr>
          <a:xfrm>
            <a:off x="294968" y="639097"/>
            <a:ext cx="118183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Abstract</a:t>
            </a:r>
          </a:p>
          <a:p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 study focuses on the development of a robust web application for a bank, designed to streamline operations like account management, loan processing, and customer support. The goal is to enhance customer satisfaction, ensure secure transactions, and improve operational efficiency using modern technological solutions</a:t>
            </a:r>
            <a:r>
              <a:rPr lang="en-US" sz="28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user-friendly, secure web application that provides comprehensive banking services, thereby improving customer experience and operational effectiveness.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9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242DD-B23C-ED03-B0F6-E21BC3D8E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7DACE-B608-C0E2-FC19-DF9C7B80B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9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39768-F55C-D475-3D47-16ECFD7A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5E81C-0C57-B66C-4A80-BFE0512E2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1" y="0"/>
            <a:ext cx="11686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1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B530-0443-E7F9-3993-5155F8F88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468B8-D895-0B65-A956-70917C2F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9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D79B4-F139-6BBF-1234-9921875ED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252BB5-B620-AE39-747B-DEAA3C840ADD}"/>
              </a:ext>
            </a:extLst>
          </p:cNvPr>
          <p:cNvSpPr txBox="1"/>
          <p:nvPr/>
        </p:nvSpPr>
        <p:spPr>
          <a:xfrm>
            <a:off x="108155" y="294966"/>
            <a:ext cx="1197569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</a:t>
            </a:r>
          </a:p>
          <a:p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and Bootstrap for building a responsive interface.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for a dynamic and efficient user experience.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Programming: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for handling server-side logic efficiently.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for object-relational mapping and Spring MVC for the application framework, complemented by Spring Boot Rest for API services.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leveraging its robustness and scalability for enterprise-level applications.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chosen for its reliability and performance in handling complex queries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44585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9E0A2-F6B5-618D-6FF3-EF11B28C9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72EE3-B2C2-35C9-C578-ECC236223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04" y="-100781"/>
            <a:ext cx="6124575" cy="70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4D90F-3CA7-84EF-0FDE-53E85EB51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6C90EF-7BBB-233C-49F3-97394013A95D}"/>
              </a:ext>
            </a:extLst>
          </p:cNvPr>
          <p:cNvSpPr txBox="1"/>
          <p:nvPr/>
        </p:nvSpPr>
        <p:spPr>
          <a:xfrm>
            <a:off x="176981" y="1130708"/>
            <a:ext cx="120150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banking web application is designed to provide a user-friendly and secure platform for managing banking operations. By implementing modern technologies and robust security features, the application aims to enhance customer experience and operational effectiveness.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4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boddu sandeep</dc:creator>
  <cp:lastModifiedBy>boddu sandeep</cp:lastModifiedBy>
  <cp:revision>2</cp:revision>
  <dcterms:created xsi:type="dcterms:W3CDTF">2025-03-14T10:26:44Z</dcterms:created>
  <dcterms:modified xsi:type="dcterms:W3CDTF">2025-03-14T12:00:29Z</dcterms:modified>
</cp:coreProperties>
</file>