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AD3912-5125-421C-918F-E6A5BA285049}" type="datetimeFigureOut">
              <a:rPr lang="de-AT" smtClean="0"/>
              <a:t>02.04.2014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0679D5-2A95-40C8-9BC4-1348916C3DE5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pPr algn="ctr"/>
            <a:r>
              <a:rPr lang="en-US" dirty="0" err="1" smtClean="0"/>
              <a:t>TrackMe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2569840"/>
          </a:xfrm>
        </p:spPr>
        <p:txBody>
          <a:bodyPr>
            <a:normAutofit/>
          </a:bodyPr>
          <a:lstStyle/>
          <a:p>
            <a:pPr algn="ctr"/>
            <a:r>
              <a:rPr lang="de-AT" sz="2800" dirty="0"/>
              <a:t>Group 29</a:t>
            </a:r>
          </a:p>
          <a:p>
            <a:pPr algn="ctr"/>
            <a:endParaRPr lang="de-AT" dirty="0" smtClean="0"/>
          </a:p>
          <a:p>
            <a:pPr algn="ctr"/>
            <a:r>
              <a:rPr lang="de-AT" sz="2200" dirty="0" smtClean="0"/>
              <a:t>Paul </a:t>
            </a:r>
            <a:r>
              <a:rPr lang="de-AT" sz="2200" dirty="0" err="1" smtClean="0"/>
              <a:t>Bodenbenner</a:t>
            </a:r>
            <a:endParaRPr lang="de-AT" sz="2200" dirty="0" smtClean="0"/>
          </a:p>
          <a:p>
            <a:pPr algn="ctr"/>
            <a:r>
              <a:rPr lang="de-AT" sz="2200" dirty="0" smtClean="0"/>
              <a:t>Rainer </a:t>
            </a:r>
            <a:r>
              <a:rPr lang="de-AT" sz="2200" dirty="0" err="1" smtClean="0"/>
              <a:t>Lankmayr</a:t>
            </a:r>
            <a:endParaRPr lang="de-AT" sz="2200" dirty="0" smtClean="0"/>
          </a:p>
          <a:p>
            <a:pPr algn="ctr"/>
            <a:r>
              <a:rPr lang="de-AT" sz="2200" dirty="0" smtClean="0"/>
              <a:t>Benjamin </a:t>
            </a:r>
            <a:r>
              <a:rPr lang="de-AT" sz="2200" dirty="0" smtClean="0"/>
              <a:t>Steinacher</a:t>
            </a:r>
            <a:endParaRPr lang="de-AT" sz="2200" dirty="0" smtClean="0"/>
          </a:p>
          <a:p>
            <a:pPr algn="ctr"/>
            <a:r>
              <a:rPr lang="de-AT" sz="2200" dirty="0" smtClean="0"/>
              <a:t>Anna Weber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2542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  <a:r>
              <a:rPr lang="de-AT" dirty="0" smtClean="0"/>
              <a:t> </a:t>
            </a:r>
            <a:r>
              <a:rPr lang="en-US" dirty="0" smtClean="0"/>
              <a:t>friends track your position</a:t>
            </a:r>
          </a:p>
          <a:p>
            <a:r>
              <a:rPr lang="en-US" dirty="0" smtClean="0"/>
              <a:t>Show your friends on a map</a:t>
            </a:r>
          </a:p>
          <a:p>
            <a:r>
              <a:rPr lang="en-US" dirty="0" smtClean="0"/>
              <a:t> share your status via a short message and show availability</a:t>
            </a:r>
          </a:p>
          <a:p>
            <a:r>
              <a:rPr lang="en-US" dirty="0" smtClean="0"/>
              <a:t>Information shared: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Location (Distance)</a:t>
            </a:r>
          </a:p>
          <a:p>
            <a:pPr lvl="1"/>
            <a:r>
              <a:rPr lang="en-US" dirty="0" smtClean="0"/>
              <a:t>Profile Image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endParaRPr lang="en-US" dirty="0" smtClean="0"/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Version </a:t>
            </a:r>
            <a:r>
              <a:rPr lang="en-US" dirty="0" smtClean="0"/>
              <a:t>4.0</a:t>
            </a:r>
            <a:endParaRPr lang="en-US" dirty="0" smtClean="0"/>
          </a:p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GPS Sensors / Google Location API</a:t>
            </a:r>
          </a:p>
          <a:p>
            <a:r>
              <a:rPr lang="en-US" dirty="0" smtClean="0"/>
              <a:t>Central User Management on Database Server</a:t>
            </a:r>
          </a:p>
          <a:p>
            <a:r>
              <a:rPr lang="en-US" dirty="0" smtClean="0"/>
              <a:t>On demand location polling</a:t>
            </a:r>
          </a:p>
          <a:p>
            <a:r>
              <a:rPr lang="en-US" dirty="0" smtClean="0"/>
              <a:t>UI Design Pattern: Action Bar + Navigation Drawer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ainer\Desktop\untitled_p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82" y="138767"/>
            <a:ext cx="3444735" cy="65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ainer\Desktop\untitled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3"/>
            <a:ext cx="3456384" cy="65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3479775" cy="66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54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</Words>
  <Application>Microsoft Office PowerPoint</Application>
  <PresentationFormat>Bildschirmpräsentation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TrackMe</vt:lpstr>
      <vt:lpstr>Overview</vt:lpstr>
      <vt:lpstr>Technical Details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Rainer</dc:creator>
  <cp:lastModifiedBy>Rainer</cp:lastModifiedBy>
  <cp:revision>12</cp:revision>
  <dcterms:created xsi:type="dcterms:W3CDTF">2014-03-29T11:47:17Z</dcterms:created>
  <dcterms:modified xsi:type="dcterms:W3CDTF">2014-04-02T07:57:26Z</dcterms:modified>
</cp:coreProperties>
</file>