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2B33-5B3F-46AA-9DE0-0B1C914D071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78E-202C-457E-B2EC-5FBD7378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365125"/>
            <a:ext cx="11182066" cy="62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9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9" y="365125"/>
            <a:ext cx="10112990" cy="54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" y="248852"/>
            <a:ext cx="10966412" cy="61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176216"/>
            <a:ext cx="11031940" cy="62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" y="218364"/>
            <a:ext cx="11229860" cy="64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Assignment-0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hub  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10" y="1612741"/>
            <a:ext cx="9329459" cy="52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297483"/>
            <a:ext cx="11668836" cy="65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" y="1289713"/>
            <a:ext cx="9904010" cy="55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6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64" y="1473958"/>
            <a:ext cx="8593184" cy="48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6" y="1259307"/>
            <a:ext cx="9539786" cy="53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49" y="1367244"/>
            <a:ext cx="9766111" cy="54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 using eclipse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9564" cy="48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3" y="159031"/>
            <a:ext cx="11353800" cy="63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Assignments</vt:lpstr>
      <vt:lpstr>Assignment-0 git hub    </vt:lpstr>
      <vt:lpstr>PowerPoint Presentation</vt:lpstr>
      <vt:lpstr>Making changes</vt:lpstr>
      <vt:lpstr>Merging</vt:lpstr>
      <vt:lpstr>Rebasing</vt:lpstr>
      <vt:lpstr>Git push</vt:lpstr>
      <vt:lpstr>Git push using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</dc:title>
  <dc:creator>Admin</dc:creator>
  <cp:lastModifiedBy>Admin</cp:lastModifiedBy>
  <cp:revision>2</cp:revision>
  <dcterms:created xsi:type="dcterms:W3CDTF">2022-05-18T06:13:23Z</dcterms:created>
  <dcterms:modified xsi:type="dcterms:W3CDTF">2022-05-18T06:18:38Z</dcterms:modified>
</cp:coreProperties>
</file>