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59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1B293-1A50-4736-842F-435BFCFDC0D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E741D8-DFB6-4CB8-AF90-092BD93F6C28}">
      <dgm:prSet/>
      <dgm:spPr/>
      <dgm:t>
        <a:bodyPr/>
        <a:lstStyle/>
        <a:p>
          <a:r>
            <a:rPr lang="de-CH" b="0" i="0"/>
            <a:t>Introduction</a:t>
          </a:r>
          <a:endParaRPr lang="en-US"/>
        </a:p>
      </dgm:t>
    </dgm:pt>
    <dgm:pt modelId="{D7A56771-943B-4653-B3CE-14FBD7EC7B3E}" type="parTrans" cxnId="{CB1CFCFD-D144-4387-8CAC-135A84E8AD45}">
      <dgm:prSet/>
      <dgm:spPr/>
      <dgm:t>
        <a:bodyPr/>
        <a:lstStyle/>
        <a:p>
          <a:endParaRPr lang="en-US"/>
        </a:p>
      </dgm:t>
    </dgm:pt>
    <dgm:pt modelId="{F19C58A0-3513-4CE8-83A4-F7AEF24A366C}" type="sibTrans" cxnId="{CB1CFCFD-D144-4387-8CAC-135A84E8AD45}">
      <dgm:prSet/>
      <dgm:spPr/>
      <dgm:t>
        <a:bodyPr/>
        <a:lstStyle/>
        <a:p>
          <a:endParaRPr lang="en-US"/>
        </a:p>
      </dgm:t>
    </dgm:pt>
    <dgm:pt modelId="{02D14D3A-3DF2-4441-8CA2-327751B92B60}">
      <dgm:prSet/>
      <dgm:spPr/>
      <dgm:t>
        <a:bodyPr/>
        <a:lstStyle/>
        <a:p>
          <a:r>
            <a:rPr lang="de-CH" b="0" i="0"/>
            <a:t>Related Work</a:t>
          </a:r>
          <a:endParaRPr lang="en-US"/>
        </a:p>
      </dgm:t>
    </dgm:pt>
    <dgm:pt modelId="{5DF0EC74-6C1B-4B6B-B241-2B6A73D0A31F}" type="parTrans" cxnId="{D361ED7A-ED80-4AC9-9872-D9ADADB5B49A}">
      <dgm:prSet/>
      <dgm:spPr/>
      <dgm:t>
        <a:bodyPr/>
        <a:lstStyle/>
        <a:p>
          <a:endParaRPr lang="en-US"/>
        </a:p>
      </dgm:t>
    </dgm:pt>
    <dgm:pt modelId="{ADFB33F6-B9BE-4874-B1C6-2FBCA3EE2D00}" type="sibTrans" cxnId="{D361ED7A-ED80-4AC9-9872-D9ADADB5B49A}">
      <dgm:prSet/>
      <dgm:spPr/>
      <dgm:t>
        <a:bodyPr/>
        <a:lstStyle/>
        <a:p>
          <a:endParaRPr lang="en-US"/>
        </a:p>
      </dgm:t>
    </dgm:pt>
    <dgm:pt modelId="{CBAACFC7-E989-4E39-A9A4-59DC0EC5C2E2}">
      <dgm:prSet/>
      <dgm:spPr/>
      <dgm:t>
        <a:bodyPr/>
        <a:lstStyle/>
        <a:p>
          <a:r>
            <a:rPr lang="de-CH" b="0" i="0"/>
            <a:t>Methods</a:t>
          </a:r>
          <a:endParaRPr lang="en-US"/>
        </a:p>
      </dgm:t>
    </dgm:pt>
    <dgm:pt modelId="{397B5CCD-4EE7-4722-9DB1-F7FFBB27FE9B}" type="parTrans" cxnId="{8B0B9F4C-DE3C-4799-ADF8-C4F098CEE63A}">
      <dgm:prSet/>
      <dgm:spPr/>
      <dgm:t>
        <a:bodyPr/>
        <a:lstStyle/>
        <a:p>
          <a:endParaRPr lang="en-US"/>
        </a:p>
      </dgm:t>
    </dgm:pt>
    <dgm:pt modelId="{811C132A-F2DD-40A8-821F-84B1C2137BA6}" type="sibTrans" cxnId="{8B0B9F4C-DE3C-4799-ADF8-C4F098CEE63A}">
      <dgm:prSet/>
      <dgm:spPr/>
      <dgm:t>
        <a:bodyPr/>
        <a:lstStyle/>
        <a:p>
          <a:endParaRPr lang="en-US"/>
        </a:p>
      </dgm:t>
    </dgm:pt>
    <dgm:pt modelId="{A11FC699-310E-4227-BD9A-0D4DE30DE832}">
      <dgm:prSet/>
      <dgm:spPr/>
      <dgm:t>
        <a:bodyPr/>
        <a:lstStyle/>
        <a:p>
          <a:r>
            <a:rPr lang="de-CH" b="0" i="0" dirty="0"/>
            <a:t>Data </a:t>
          </a:r>
          <a:r>
            <a:rPr lang="de-CH" b="0" i="0" dirty="0" err="1"/>
            <a:t>prepocessing</a:t>
          </a:r>
          <a:r>
            <a:rPr lang="de-CH" b="0" i="0" dirty="0"/>
            <a:t> (</a:t>
          </a:r>
          <a:r>
            <a:rPr lang="de-CH" b="0" i="0" dirty="0" err="1"/>
            <a:t>splitting</a:t>
          </a:r>
          <a:r>
            <a:rPr lang="de-CH" b="0" i="0" dirty="0"/>
            <a:t>, </a:t>
          </a:r>
          <a:r>
            <a:rPr lang="de-CH" b="0" i="0" dirty="0" err="1"/>
            <a:t>timewindows</a:t>
          </a:r>
          <a:r>
            <a:rPr lang="de-CH" b="0" i="0" dirty="0"/>
            <a:t>, </a:t>
          </a:r>
          <a:r>
            <a:rPr lang="de-CH" b="0" i="0" dirty="0" err="1"/>
            <a:t>variation</a:t>
          </a:r>
          <a:r>
            <a:rPr lang="de-CH" b="0" i="0" dirty="0"/>
            <a:t>)</a:t>
          </a:r>
          <a:endParaRPr lang="en-US" dirty="0"/>
        </a:p>
      </dgm:t>
    </dgm:pt>
    <dgm:pt modelId="{B95C2EEA-AF2D-4E4B-B31A-8520A9E43314}" type="parTrans" cxnId="{44A08FA6-3828-40CC-8D17-9261C95C6A8D}">
      <dgm:prSet/>
      <dgm:spPr/>
      <dgm:t>
        <a:bodyPr/>
        <a:lstStyle/>
        <a:p>
          <a:endParaRPr lang="en-US"/>
        </a:p>
      </dgm:t>
    </dgm:pt>
    <dgm:pt modelId="{62EAB132-0922-4E98-9736-AE914F564CDA}" type="sibTrans" cxnId="{44A08FA6-3828-40CC-8D17-9261C95C6A8D}">
      <dgm:prSet/>
      <dgm:spPr/>
      <dgm:t>
        <a:bodyPr/>
        <a:lstStyle/>
        <a:p>
          <a:endParaRPr lang="en-US"/>
        </a:p>
      </dgm:t>
    </dgm:pt>
    <dgm:pt modelId="{C274DC8E-167D-4ABE-B6AD-2B5C0EB57493}">
      <dgm:prSet/>
      <dgm:spPr/>
      <dgm:t>
        <a:bodyPr/>
        <a:lstStyle/>
        <a:p>
          <a:r>
            <a:rPr lang="de-CH" b="0" i="0"/>
            <a:t>Binary Classifier (unused model)</a:t>
          </a:r>
          <a:endParaRPr lang="en-US"/>
        </a:p>
      </dgm:t>
    </dgm:pt>
    <dgm:pt modelId="{A6ECF056-39A5-415A-9598-BF62E7484A25}" type="parTrans" cxnId="{53A6E972-62A4-495C-8AC6-955D759B2597}">
      <dgm:prSet/>
      <dgm:spPr/>
      <dgm:t>
        <a:bodyPr/>
        <a:lstStyle/>
        <a:p>
          <a:endParaRPr lang="en-US"/>
        </a:p>
      </dgm:t>
    </dgm:pt>
    <dgm:pt modelId="{1E345D2B-74C7-4C61-9A16-6F3BEDA90E4A}" type="sibTrans" cxnId="{53A6E972-62A4-495C-8AC6-955D759B2597}">
      <dgm:prSet/>
      <dgm:spPr/>
      <dgm:t>
        <a:bodyPr/>
        <a:lstStyle/>
        <a:p>
          <a:endParaRPr lang="en-US"/>
        </a:p>
      </dgm:t>
    </dgm:pt>
    <dgm:pt modelId="{D10BC26E-07C4-4D41-B247-C00F31855F43}">
      <dgm:prSet/>
      <dgm:spPr/>
      <dgm:t>
        <a:bodyPr/>
        <a:lstStyle/>
        <a:p>
          <a:r>
            <a:rPr lang="de-CH" b="0" i="0"/>
            <a:t>LSTM model (why this, what is it)</a:t>
          </a:r>
          <a:endParaRPr lang="en-US"/>
        </a:p>
      </dgm:t>
    </dgm:pt>
    <dgm:pt modelId="{9489AA33-DA41-4D7C-8B4A-31BB390B6C94}" type="parTrans" cxnId="{67E0CF7F-C197-4544-B1A8-1D468B7B4029}">
      <dgm:prSet/>
      <dgm:spPr/>
      <dgm:t>
        <a:bodyPr/>
        <a:lstStyle/>
        <a:p>
          <a:endParaRPr lang="en-US"/>
        </a:p>
      </dgm:t>
    </dgm:pt>
    <dgm:pt modelId="{079F0F83-6066-448F-AE05-354F9637E85F}" type="sibTrans" cxnId="{67E0CF7F-C197-4544-B1A8-1D468B7B4029}">
      <dgm:prSet/>
      <dgm:spPr/>
      <dgm:t>
        <a:bodyPr/>
        <a:lstStyle/>
        <a:p>
          <a:endParaRPr lang="en-US"/>
        </a:p>
      </dgm:t>
    </dgm:pt>
    <dgm:pt modelId="{3C6D4E4F-427F-49D9-8C7B-909049BCD8E5}">
      <dgm:prSet/>
      <dgm:spPr/>
      <dgm:t>
        <a:bodyPr/>
        <a:lstStyle/>
        <a:p>
          <a:r>
            <a:rPr lang="de-CH" b="0" i="0"/>
            <a:t>Data &amp; Experiment Setup</a:t>
          </a:r>
          <a:endParaRPr lang="en-US"/>
        </a:p>
      </dgm:t>
    </dgm:pt>
    <dgm:pt modelId="{86B9281E-A327-48A6-9709-9B3C1E6C55B5}" type="parTrans" cxnId="{69849085-A8DD-4835-B1AE-328C9C867905}">
      <dgm:prSet/>
      <dgm:spPr/>
      <dgm:t>
        <a:bodyPr/>
        <a:lstStyle/>
        <a:p>
          <a:endParaRPr lang="en-US"/>
        </a:p>
      </dgm:t>
    </dgm:pt>
    <dgm:pt modelId="{364E2457-8636-4195-A5F6-CC29BB6180C3}" type="sibTrans" cxnId="{69849085-A8DD-4835-B1AE-328C9C867905}">
      <dgm:prSet/>
      <dgm:spPr/>
      <dgm:t>
        <a:bodyPr/>
        <a:lstStyle/>
        <a:p>
          <a:endParaRPr lang="en-US"/>
        </a:p>
      </dgm:t>
    </dgm:pt>
    <dgm:pt modelId="{03871B64-48EC-45EE-BF03-A56E3691D4DE}">
      <dgm:prSet/>
      <dgm:spPr/>
      <dgm:t>
        <a:bodyPr/>
        <a:lstStyle/>
        <a:p>
          <a:r>
            <a:rPr lang="de-CH" b="0" i="0"/>
            <a:t>Provided dataset</a:t>
          </a:r>
          <a:endParaRPr lang="en-US"/>
        </a:p>
      </dgm:t>
    </dgm:pt>
    <dgm:pt modelId="{B2160256-FC52-4A46-ADE0-9128B762E62F}" type="parTrans" cxnId="{8AA23232-B58B-4494-9AE6-62CEE22B1DE0}">
      <dgm:prSet/>
      <dgm:spPr/>
      <dgm:t>
        <a:bodyPr/>
        <a:lstStyle/>
        <a:p>
          <a:endParaRPr lang="en-US"/>
        </a:p>
      </dgm:t>
    </dgm:pt>
    <dgm:pt modelId="{12A247B5-BC85-4765-A96A-99B9B924D2FB}" type="sibTrans" cxnId="{8AA23232-B58B-4494-9AE6-62CEE22B1DE0}">
      <dgm:prSet/>
      <dgm:spPr/>
      <dgm:t>
        <a:bodyPr/>
        <a:lstStyle/>
        <a:p>
          <a:endParaRPr lang="en-US"/>
        </a:p>
      </dgm:t>
    </dgm:pt>
    <dgm:pt modelId="{C7505CB3-8ED2-43BA-B1DF-C2BA6C6C768A}">
      <dgm:prSet/>
      <dgm:spPr/>
      <dgm:t>
        <a:bodyPr/>
        <a:lstStyle/>
        <a:p>
          <a:r>
            <a:rPr lang="de-CH" b="0" i="0"/>
            <a:t>Results</a:t>
          </a:r>
          <a:endParaRPr lang="en-US"/>
        </a:p>
      </dgm:t>
    </dgm:pt>
    <dgm:pt modelId="{2A9FAE9E-CFFD-4399-8173-7C4A663F979B}" type="parTrans" cxnId="{40FF33AB-1AB1-4619-ADC3-5F7502E4C8B8}">
      <dgm:prSet/>
      <dgm:spPr/>
      <dgm:t>
        <a:bodyPr/>
        <a:lstStyle/>
        <a:p>
          <a:endParaRPr lang="en-US"/>
        </a:p>
      </dgm:t>
    </dgm:pt>
    <dgm:pt modelId="{2AD809FA-9E92-4D1A-944C-67F2C3DC6DF2}" type="sibTrans" cxnId="{40FF33AB-1AB1-4619-ADC3-5F7502E4C8B8}">
      <dgm:prSet/>
      <dgm:spPr/>
      <dgm:t>
        <a:bodyPr/>
        <a:lstStyle/>
        <a:p>
          <a:endParaRPr lang="en-US"/>
        </a:p>
      </dgm:t>
    </dgm:pt>
    <dgm:pt modelId="{AEAB9BF1-3DFD-4FB4-9565-F4064AE69689}">
      <dgm:prSet/>
      <dgm:spPr/>
      <dgm:t>
        <a:bodyPr/>
        <a:lstStyle/>
        <a:p>
          <a:r>
            <a:rPr lang="de-CH" b="0" i="0"/>
            <a:t>Evaluation</a:t>
          </a:r>
          <a:endParaRPr lang="en-US"/>
        </a:p>
      </dgm:t>
    </dgm:pt>
    <dgm:pt modelId="{BE0D323E-8955-4DA3-9798-A871B5EDDA17}" type="parTrans" cxnId="{E7516AFA-3ED4-4523-85B5-34C554E80D40}">
      <dgm:prSet/>
      <dgm:spPr/>
      <dgm:t>
        <a:bodyPr/>
        <a:lstStyle/>
        <a:p>
          <a:endParaRPr lang="en-US"/>
        </a:p>
      </dgm:t>
    </dgm:pt>
    <dgm:pt modelId="{544AFC61-AB74-4D65-A0F9-08FF16232F20}" type="sibTrans" cxnId="{E7516AFA-3ED4-4523-85B5-34C554E80D40}">
      <dgm:prSet/>
      <dgm:spPr/>
      <dgm:t>
        <a:bodyPr/>
        <a:lstStyle/>
        <a:p>
          <a:endParaRPr lang="en-US"/>
        </a:p>
      </dgm:t>
    </dgm:pt>
    <dgm:pt modelId="{2DA405DA-126B-4CC4-8B45-1D39B8E3FBC9}">
      <dgm:prSet/>
      <dgm:spPr/>
      <dgm:t>
        <a:bodyPr/>
        <a:lstStyle/>
        <a:p>
          <a:r>
            <a:rPr lang="de-CH" b="0" i="0"/>
            <a:t>Discussion</a:t>
          </a:r>
          <a:endParaRPr lang="en-US"/>
        </a:p>
      </dgm:t>
    </dgm:pt>
    <dgm:pt modelId="{67EEE013-8843-43B3-8FAD-26B4D30AD23E}" type="parTrans" cxnId="{46B19B42-65C6-4C92-9835-BB5814CE2D2C}">
      <dgm:prSet/>
      <dgm:spPr/>
      <dgm:t>
        <a:bodyPr/>
        <a:lstStyle/>
        <a:p>
          <a:endParaRPr lang="en-US"/>
        </a:p>
      </dgm:t>
    </dgm:pt>
    <dgm:pt modelId="{63DF6DB5-16F7-4E3C-97E1-CBA39CFBDDD4}" type="sibTrans" cxnId="{46B19B42-65C6-4C92-9835-BB5814CE2D2C}">
      <dgm:prSet/>
      <dgm:spPr/>
      <dgm:t>
        <a:bodyPr/>
        <a:lstStyle/>
        <a:p>
          <a:endParaRPr lang="en-US"/>
        </a:p>
      </dgm:t>
    </dgm:pt>
    <dgm:pt modelId="{1B2D2068-C272-40E6-83BA-CDC3DB44944E}">
      <dgm:prSet/>
      <dgm:spPr/>
      <dgm:t>
        <a:bodyPr/>
        <a:lstStyle/>
        <a:p>
          <a:r>
            <a:rPr lang="de-CH" b="0" i="0"/>
            <a:t>Inbalanced Dataset (influence of timewindow)</a:t>
          </a:r>
          <a:endParaRPr lang="en-US"/>
        </a:p>
      </dgm:t>
    </dgm:pt>
    <dgm:pt modelId="{B533530A-FC6F-4695-98B6-289254951E3A}" type="parTrans" cxnId="{D8ED7BCB-3524-476F-9641-218E5D4B5CA2}">
      <dgm:prSet/>
      <dgm:spPr/>
      <dgm:t>
        <a:bodyPr/>
        <a:lstStyle/>
        <a:p>
          <a:endParaRPr lang="en-US"/>
        </a:p>
      </dgm:t>
    </dgm:pt>
    <dgm:pt modelId="{D10AC78A-9AA7-41C2-8A89-1187A9172F15}" type="sibTrans" cxnId="{D8ED7BCB-3524-476F-9641-218E5D4B5CA2}">
      <dgm:prSet/>
      <dgm:spPr/>
      <dgm:t>
        <a:bodyPr/>
        <a:lstStyle/>
        <a:p>
          <a:endParaRPr lang="en-US"/>
        </a:p>
      </dgm:t>
    </dgm:pt>
    <dgm:pt modelId="{B126D975-E6C5-4890-9D4C-2E83DC88AA68}" type="pres">
      <dgm:prSet presAssocID="{9621B293-1A50-4736-842F-435BFCFDC0D4}" presName="linear" presStyleCnt="0">
        <dgm:presLayoutVars>
          <dgm:dir/>
          <dgm:animLvl val="lvl"/>
          <dgm:resizeHandles val="exact"/>
        </dgm:presLayoutVars>
      </dgm:prSet>
      <dgm:spPr/>
    </dgm:pt>
    <dgm:pt modelId="{3D3AF3E3-8283-419C-970E-3AAB1FB1EBFE}" type="pres">
      <dgm:prSet presAssocID="{7FE741D8-DFB6-4CB8-AF90-092BD93F6C28}" presName="parentLin" presStyleCnt="0"/>
      <dgm:spPr/>
    </dgm:pt>
    <dgm:pt modelId="{27D383F7-0506-4262-BC89-6F355FCDFE9F}" type="pres">
      <dgm:prSet presAssocID="{7FE741D8-DFB6-4CB8-AF90-092BD93F6C28}" presName="parentLeftMargin" presStyleLbl="node1" presStyleIdx="0" presStyleCnt="6"/>
      <dgm:spPr/>
    </dgm:pt>
    <dgm:pt modelId="{A961153C-DD7B-4E2F-9A52-1220120EA46D}" type="pres">
      <dgm:prSet presAssocID="{7FE741D8-DFB6-4CB8-AF90-092BD93F6C2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1B2AF2-AC0B-4FB4-99E0-0A6A1AB80E47}" type="pres">
      <dgm:prSet presAssocID="{7FE741D8-DFB6-4CB8-AF90-092BD93F6C28}" presName="negativeSpace" presStyleCnt="0"/>
      <dgm:spPr/>
    </dgm:pt>
    <dgm:pt modelId="{0FDBD024-54BF-4E09-B5A3-702068E9D58E}" type="pres">
      <dgm:prSet presAssocID="{7FE741D8-DFB6-4CB8-AF90-092BD93F6C28}" presName="childText" presStyleLbl="conFgAcc1" presStyleIdx="0" presStyleCnt="6">
        <dgm:presLayoutVars>
          <dgm:bulletEnabled val="1"/>
        </dgm:presLayoutVars>
      </dgm:prSet>
      <dgm:spPr/>
    </dgm:pt>
    <dgm:pt modelId="{9A047D09-C4CA-4A3F-89CD-53343FCFBD40}" type="pres">
      <dgm:prSet presAssocID="{F19C58A0-3513-4CE8-83A4-F7AEF24A366C}" presName="spaceBetweenRectangles" presStyleCnt="0"/>
      <dgm:spPr/>
    </dgm:pt>
    <dgm:pt modelId="{4363D00C-8E15-4CF8-81CF-4194A06A78D6}" type="pres">
      <dgm:prSet presAssocID="{02D14D3A-3DF2-4441-8CA2-327751B92B60}" presName="parentLin" presStyleCnt="0"/>
      <dgm:spPr/>
    </dgm:pt>
    <dgm:pt modelId="{AA883B02-7DB9-446E-A8C6-D58E14E56C95}" type="pres">
      <dgm:prSet presAssocID="{02D14D3A-3DF2-4441-8CA2-327751B92B60}" presName="parentLeftMargin" presStyleLbl="node1" presStyleIdx="0" presStyleCnt="6"/>
      <dgm:spPr/>
    </dgm:pt>
    <dgm:pt modelId="{7C4AF31B-2092-4219-85B3-EEF482310EF9}" type="pres">
      <dgm:prSet presAssocID="{02D14D3A-3DF2-4441-8CA2-327751B92B6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0B80A4-5022-4CBD-A058-A94411631D66}" type="pres">
      <dgm:prSet presAssocID="{02D14D3A-3DF2-4441-8CA2-327751B92B60}" presName="negativeSpace" presStyleCnt="0"/>
      <dgm:spPr/>
    </dgm:pt>
    <dgm:pt modelId="{B7B754B6-BBF3-42D2-922B-897E76E988C3}" type="pres">
      <dgm:prSet presAssocID="{02D14D3A-3DF2-4441-8CA2-327751B92B60}" presName="childText" presStyleLbl="conFgAcc1" presStyleIdx="1" presStyleCnt="6">
        <dgm:presLayoutVars>
          <dgm:bulletEnabled val="1"/>
        </dgm:presLayoutVars>
      </dgm:prSet>
      <dgm:spPr/>
    </dgm:pt>
    <dgm:pt modelId="{6337633B-8E15-4DE0-BF06-1D3B6990C4C1}" type="pres">
      <dgm:prSet presAssocID="{ADFB33F6-B9BE-4874-B1C6-2FBCA3EE2D00}" presName="spaceBetweenRectangles" presStyleCnt="0"/>
      <dgm:spPr/>
    </dgm:pt>
    <dgm:pt modelId="{2501C729-8A86-4553-BE4F-89DD95BEEFD4}" type="pres">
      <dgm:prSet presAssocID="{CBAACFC7-E989-4E39-A9A4-59DC0EC5C2E2}" presName="parentLin" presStyleCnt="0"/>
      <dgm:spPr/>
    </dgm:pt>
    <dgm:pt modelId="{0CC38CEB-1D10-47EC-958F-D094FF124296}" type="pres">
      <dgm:prSet presAssocID="{CBAACFC7-E989-4E39-A9A4-59DC0EC5C2E2}" presName="parentLeftMargin" presStyleLbl="node1" presStyleIdx="1" presStyleCnt="6"/>
      <dgm:spPr/>
    </dgm:pt>
    <dgm:pt modelId="{259E5A18-1932-4B6D-9F81-1AE808B15530}" type="pres">
      <dgm:prSet presAssocID="{CBAACFC7-E989-4E39-A9A4-59DC0EC5C2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E9E3D7-702A-495F-9D5D-903B6F833A9E}" type="pres">
      <dgm:prSet presAssocID="{CBAACFC7-E989-4E39-A9A4-59DC0EC5C2E2}" presName="negativeSpace" presStyleCnt="0"/>
      <dgm:spPr/>
    </dgm:pt>
    <dgm:pt modelId="{0DAFAF16-23F9-49B9-B425-2479CB5664B4}" type="pres">
      <dgm:prSet presAssocID="{CBAACFC7-E989-4E39-A9A4-59DC0EC5C2E2}" presName="childText" presStyleLbl="conFgAcc1" presStyleIdx="2" presStyleCnt="6">
        <dgm:presLayoutVars>
          <dgm:bulletEnabled val="1"/>
        </dgm:presLayoutVars>
      </dgm:prSet>
      <dgm:spPr/>
    </dgm:pt>
    <dgm:pt modelId="{73F34ADF-9DB1-4651-B65E-7C799EAA4637}" type="pres">
      <dgm:prSet presAssocID="{811C132A-F2DD-40A8-821F-84B1C2137BA6}" presName="spaceBetweenRectangles" presStyleCnt="0"/>
      <dgm:spPr/>
    </dgm:pt>
    <dgm:pt modelId="{81E9D6ED-6515-4CA5-851F-1436E62BB089}" type="pres">
      <dgm:prSet presAssocID="{3C6D4E4F-427F-49D9-8C7B-909049BCD8E5}" presName="parentLin" presStyleCnt="0"/>
      <dgm:spPr/>
    </dgm:pt>
    <dgm:pt modelId="{8B7926C1-62DD-4CFA-B818-3E9917A4E21A}" type="pres">
      <dgm:prSet presAssocID="{3C6D4E4F-427F-49D9-8C7B-909049BCD8E5}" presName="parentLeftMargin" presStyleLbl="node1" presStyleIdx="2" presStyleCnt="6"/>
      <dgm:spPr/>
    </dgm:pt>
    <dgm:pt modelId="{6CE1710F-6EC8-4209-B75A-29E74E87273C}" type="pres">
      <dgm:prSet presAssocID="{3C6D4E4F-427F-49D9-8C7B-909049BCD8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53A4416-B991-47DA-B850-6ED8A1568F28}" type="pres">
      <dgm:prSet presAssocID="{3C6D4E4F-427F-49D9-8C7B-909049BCD8E5}" presName="negativeSpace" presStyleCnt="0"/>
      <dgm:spPr/>
    </dgm:pt>
    <dgm:pt modelId="{E6A60335-E1CD-4555-B28F-83F190F607E1}" type="pres">
      <dgm:prSet presAssocID="{3C6D4E4F-427F-49D9-8C7B-909049BCD8E5}" presName="childText" presStyleLbl="conFgAcc1" presStyleIdx="3" presStyleCnt="6">
        <dgm:presLayoutVars>
          <dgm:bulletEnabled val="1"/>
        </dgm:presLayoutVars>
      </dgm:prSet>
      <dgm:spPr/>
    </dgm:pt>
    <dgm:pt modelId="{CBBC3BAE-7634-40FE-A765-6C84ACBFEE75}" type="pres">
      <dgm:prSet presAssocID="{364E2457-8636-4195-A5F6-CC29BB6180C3}" presName="spaceBetweenRectangles" presStyleCnt="0"/>
      <dgm:spPr/>
    </dgm:pt>
    <dgm:pt modelId="{A23223A8-1CE0-40DA-AEF9-917C29E2A84D}" type="pres">
      <dgm:prSet presAssocID="{C7505CB3-8ED2-43BA-B1DF-C2BA6C6C768A}" presName="parentLin" presStyleCnt="0"/>
      <dgm:spPr/>
    </dgm:pt>
    <dgm:pt modelId="{4DACF62E-CC56-447B-813D-7921E45F9FFD}" type="pres">
      <dgm:prSet presAssocID="{C7505CB3-8ED2-43BA-B1DF-C2BA6C6C768A}" presName="parentLeftMargin" presStyleLbl="node1" presStyleIdx="3" presStyleCnt="6"/>
      <dgm:spPr/>
    </dgm:pt>
    <dgm:pt modelId="{7EBC8ECC-46BC-4B4A-BB19-AF06F08C3262}" type="pres">
      <dgm:prSet presAssocID="{C7505CB3-8ED2-43BA-B1DF-C2BA6C6C768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4DE7000-D9D1-42D6-871D-0D938499FB0C}" type="pres">
      <dgm:prSet presAssocID="{C7505CB3-8ED2-43BA-B1DF-C2BA6C6C768A}" presName="negativeSpace" presStyleCnt="0"/>
      <dgm:spPr/>
    </dgm:pt>
    <dgm:pt modelId="{018F39F8-BAE1-4C68-85DB-DFAA9210A234}" type="pres">
      <dgm:prSet presAssocID="{C7505CB3-8ED2-43BA-B1DF-C2BA6C6C768A}" presName="childText" presStyleLbl="conFgAcc1" presStyleIdx="4" presStyleCnt="6">
        <dgm:presLayoutVars>
          <dgm:bulletEnabled val="1"/>
        </dgm:presLayoutVars>
      </dgm:prSet>
      <dgm:spPr/>
    </dgm:pt>
    <dgm:pt modelId="{733FA805-2B13-4B07-97C2-9E4E634095C7}" type="pres">
      <dgm:prSet presAssocID="{2AD809FA-9E92-4D1A-944C-67F2C3DC6DF2}" presName="spaceBetweenRectangles" presStyleCnt="0"/>
      <dgm:spPr/>
    </dgm:pt>
    <dgm:pt modelId="{EA89D82C-D494-4436-A63C-4688EE85F12C}" type="pres">
      <dgm:prSet presAssocID="{2DA405DA-126B-4CC4-8B45-1D39B8E3FBC9}" presName="parentLin" presStyleCnt="0"/>
      <dgm:spPr/>
    </dgm:pt>
    <dgm:pt modelId="{8E8C5DB4-5A6B-4DAC-8EA5-969BE3749DDE}" type="pres">
      <dgm:prSet presAssocID="{2DA405DA-126B-4CC4-8B45-1D39B8E3FBC9}" presName="parentLeftMargin" presStyleLbl="node1" presStyleIdx="4" presStyleCnt="6"/>
      <dgm:spPr/>
    </dgm:pt>
    <dgm:pt modelId="{93500C94-9E75-4C15-A3B1-34C8BABBF102}" type="pres">
      <dgm:prSet presAssocID="{2DA405DA-126B-4CC4-8B45-1D39B8E3FBC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509C875-ED7A-4BE7-99B1-5E86BEC865F5}" type="pres">
      <dgm:prSet presAssocID="{2DA405DA-126B-4CC4-8B45-1D39B8E3FBC9}" presName="negativeSpace" presStyleCnt="0"/>
      <dgm:spPr/>
    </dgm:pt>
    <dgm:pt modelId="{36772048-EF75-4E5C-AAE9-2AA0254316AF}" type="pres">
      <dgm:prSet presAssocID="{2DA405DA-126B-4CC4-8B45-1D39B8E3FB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03F5A0A-1AAE-4DB4-B5B6-512FDF86BB45}" type="presOf" srcId="{03871B64-48EC-45EE-BF03-A56E3691D4DE}" destId="{E6A60335-E1CD-4555-B28F-83F190F607E1}" srcOrd="0" destOrd="0" presId="urn:microsoft.com/office/officeart/2005/8/layout/list1"/>
    <dgm:cxn modelId="{1B98C10D-2534-4958-97B2-830249FB38C4}" type="presOf" srcId="{C7505CB3-8ED2-43BA-B1DF-C2BA6C6C768A}" destId="{7EBC8ECC-46BC-4B4A-BB19-AF06F08C3262}" srcOrd="1" destOrd="0" presId="urn:microsoft.com/office/officeart/2005/8/layout/list1"/>
    <dgm:cxn modelId="{960E4C1E-99BE-403C-9ABB-732C65274543}" type="presOf" srcId="{3C6D4E4F-427F-49D9-8C7B-909049BCD8E5}" destId="{6CE1710F-6EC8-4209-B75A-29E74E87273C}" srcOrd="1" destOrd="0" presId="urn:microsoft.com/office/officeart/2005/8/layout/list1"/>
    <dgm:cxn modelId="{1013FF2E-C648-4648-AE4F-6CE1B2FF550E}" type="presOf" srcId="{1B2D2068-C272-40E6-83BA-CDC3DB44944E}" destId="{36772048-EF75-4E5C-AAE9-2AA0254316AF}" srcOrd="0" destOrd="0" presId="urn:microsoft.com/office/officeart/2005/8/layout/list1"/>
    <dgm:cxn modelId="{8AA23232-B58B-4494-9AE6-62CEE22B1DE0}" srcId="{3C6D4E4F-427F-49D9-8C7B-909049BCD8E5}" destId="{03871B64-48EC-45EE-BF03-A56E3691D4DE}" srcOrd="0" destOrd="0" parTransId="{B2160256-FC52-4A46-ADE0-9128B762E62F}" sibTransId="{12A247B5-BC85-4765-A96A-99B9B924D2FB}"/>
    <dgm:cxn modelId="{934BB13D-801F-41F7-8C59-108577B245FF}" type="presOf" srcId="{AEAB9BF1-3DFD-4FB4-9565-F4064AE69689}" destId="{018F39F8-BAE1-4C68-85DB-DFAA9210A234}" srcOrd="0" destOrd="0" presId="urn:microsoft.com/office/officeart/2005/8/layout/list1"/>
    <dgm:cxn modelId="{736A283E-B6DF-49FF-8B10-686F43CB8AC8}" type="presOf" srcId="{2DA405DA-126B-4CC4-8B45-1D39B8E3FBC9}" destId="{93500C94-9E75-4C15-A3B1-34C8BABBF102}" srcOrd="1" destOrd="0" presId="urn:microsoft.com/office/officeart/2005/8/layout/list1"/>
    <dgm:cxn modelId="{46B19B42-65C6-4C92-9835-BB5814CE2D2C}" srcId="{9621B293-1A50-4736-842F-435BFCFDC0D4}" destId="{2DA405DA-126B-4CC4-8B45-1D39B8E3FBC9}" srcOrd="5" destOrd="0" parTransId="{67EEE013-8843-43B3-8FAD-26B4D30AD23E}" sibTransId="{63DF6DB5-16F7-4E3C-97E1-CBA39CFBDDD4}"/>
    <dgm:cxn modelId="{815AEC49-E98D-4483-9E81-CFBDC02F62F8}" type="presOf" srcId="{9621B293-1A50-4736-842F-435BFCFDC0D4}" destId="{B126D975-E6C5-4890-9D4C-2E83DC88AA68}" srcOrd="0" destOrd="0" presId="urn:microsoft.com/office/officeart/2005/8/layout/list1"/>
    <dgm:cxn modelId="{8B0B9F4C-DE3C-4799-ADF8-C4F098CEE63A}" srcId="{9621B293-1A50-4736-842F-435BFCFDC0D4}" destId="{CBAACFC7-E989-4E39-A9A4-59DC0EC5C2E2}" srcOrd="2" destOrd="0" parTransId="{397B5CCD-4EE7-4722-9DB1-F7FFBB27FE9B}" sibTransId="{811C132A-F2DD-40A8-821F-84B1C2137BA6}"/>
    <dgm:cxn modelId="{53A6E972-62A4-495C-8AC6-955D759B2597}" srcId="{CBAACFC7-E989-4E39-A9A4-59DC0EC5C2E2}" destId="{C274DC8E-167D-4ABE-B6AD-2B5C0EB57493}" srcOrd="1" destOrd="0" parTransId="{A6ECF056-39A5-415A-9598-BF62E7484A25}" sibTransId="{1E345D2B-74C7-4C61-9A16-6F3BEDA90E4A}"/>
    <dgm:cxn modelId="{D361ED7A-ED80-4AC9-9872-D9ADADB5B49A}" srcId="{9621B293-1A50-4736-842F-435BFCFDC0D4}" destId="{02D14D3A-3DF2-4441-8CA2-327751B92B60}" srcOrd="1" destOrd="0" parTransId="{5DF0EC74-6C1B-4B6B-B241-2B6A73D0A31F}" sibTransId="{ADFB33F6-B9BE-4874-B1C6-2FBCA3EE2D00}"/>
    <dgm:cxn modelId="{A547C97E-E10B-4A5F-A198-155D06D9FC77}" type="presOf" srcId="{3C6D4E4F-427F-49D9-8C7B-909049BCD8E5}" destId="{8B7926C1-62DD-4CFA-B818-3E9917A4E21A}" srcOrd="0" destOrd="0" presId="urn:microsoft.com/office/officeart/2005/8/layout/list1"/>
    <dgm:cxn modelId="{67E0CF7F-C197-4544-B1A8-1D468B7B4029}" srcId="{CBAACFC7-E989-4E39-A9A4-59DC0EC5C2E2}" destId="{D10BC26E-07C4-4D41-B247-C00F31855F43}" srcOrd="2" destOrd="0" parTransId="{9489AA33-DA41-4D7C-8B4A-31BB390B6C94}" sibTransId="{079F0F83-6066-448F-AE05-354F9637E85F}"/>
    <dgm:cxn modelId="{B472CF82-A783-4A9F-9D4D-F8D4058AA834}" type="presOf" srcId="{02D14D3A-3DF2-4441-8CA2-327751B92B60}" destId="{AA883B02-7DB9-446E-A8C6-D58E14E56C95}" srcOrd="0" destOrd="0" presId="urn:microsoft.com/office/officeart/2005/8/layout/list1"/>
    <dgm:cxn modelId="{69849085-A8DD-4835-B1AE-328C9C867905}" srcId="{9621B293-1A50-4736-842F-435BFCFDC0D4}" destId="{3C6D4E4F-427F-49D9-8C7B-909049BCD8E5}" srcOrd="3" destOrd="0" parTransId="{86B9281E-A327-48A6-9709-9B3C1E6C55B5}" sibTransId="{364E2457-8636-4195-A5F6-CC29BB6180C3}"/>
    <dgm:cxn modelId="{F77F1D90-C1FF-478C-9C94-C0E4B3E1CF9E}" type="presOf" srcId="{02D14D3A-3DF2-4441-8CA2-327751B92B60}" destId="{7C4AF31B-2092-4219-85B3-EEF482310EF9}" srcOrd="1" destOrd="0" presId="urn:microsoft.com/office/officeart/2005/8/layout/list1"/>
    <dgm:cxn modelId="{3C897C91-D45C-41B7-934B-F497380E3FB9}" type="presOf" srcId="{CBAACFC7-E989-4E39-A9A4-59DC0EC5C2E2}" destId="{0CC38CEB-1D10-47EC-958F-D094FF124296}" srcOrd="0" destOrd="0" presId="urn:microsoft.com/office/officeart/2005/8/layout/list1"/>
    <dgm:cxn modelId="{44A08FA6-3828-40CC-8D17-9261C95C6A8D}" srcId="{CBAACFC7-E989-4E39-A9A4-59DC0EC5C2E2}" destId="{A11FC699-310E-4227-BD9A-0D4DE30DE832}" srcOrd="0" destOrd="0" parTransId="{B95C2EEA-AF2D-4E4B-B31A-8520A9E43314}" sibTransId="{62EAB132-0922-4E98-9736-AE914F564CDA}"/>
    <dgm:cxn modelId="{40FF33AB-1AB1-4619-ADC3-5F7502E4C8B8}" srcId="{9621B293-1A50-4736-842F-435BFCFDC0D4}" destId="{C7505CB3-8ED2-43BA-B1DF-C2BA6C6C768A}" srcOrd="4" destOrd="0" parTransId="{2A9FAE9E-CFFD-4399-8173-7C4A663F979B}" sibTransId="{2AD809FA-9E92-4D1A-944C-67F2C3DC6DF2}"/>
    <dgm:cxn modelId="{54B142B0-10DE-4FA2-92AA-F0C4792A2C52}" type="presOf" srcId="{7FE741D8-DFB6-4CB8-AF90-092BD93F6C28}" destId="{27D383F7-0506-4262-BC89-6F355FCDFE9F}" srcOrd="0" destOrd="0" presId="urn:microsoft.com/office/officeart/2005/8/layout/list1"/>
    <dgm:cxn modelId="{85378CBD-E969-4809-B21A-4811E40C16DB}" type="presOf" srcId="{2DA405DA-126B-4CC4-8B45-1D39B8E3FBC9}" destId="{8E8C5DB4-5A6B-4DAC-8EA5-969BE3749DDE}" srcOrd="0" destOrd="0" presId="urn:microsoft.com/office/officeart/2005/8/layout/list1"/>
    <dgm:cxn modelId="{D8ED7BCB-3524-476F-9641-218E5D4B5CA2}" srcId="{2DA405DA-126B-4CC4-8B45-1D39B8E3FBC9}" destId="{1B2D2068-C272-40E6-83BA-CDC3DB44944E}" srcOrd="0" destOrd="0" parTransId="{B533530A-FC6F-4695-98B6-289254951E3A}" sibTransId="{D10AC78A-9AA7-41C2-8A89-1187A9172F15}"/>
    <dgm:cxn modelId="{CF1DF9DD-CB9D-4889-B3AB-31BE3482DE66}" type="presOf" srcId="{CBAACFC7-E989-4E39-A9A4-59DC0EC5C2E2}" destId="{259E5A18-1932-4B6D-9F81-1AE808B15530}" srcOrd="1" destOrd="0" presId="urn:microsoft.com/office/officeart/2005/8/layout/list1"/>
    <dgm:cxn modelId="{4190E1F1-CE11-421C-B750-449EA0789A7E}" type="presOf" srcId="{7FE741D8-DFB6-4CB8-AF90-092BD93F6C28}" destId="{A961153C-DD7B-4E2F-9A52-1220120EA46D}" srcOrd="1" destOrd="0" presId="urn:microsoft.com/office/officeart/2005/8/layout/list1"/>
    <dgm:cxn modelId="{8C42F7F5-3228-4376-97A3-440C8FAC3BB1}" type="presOf" srcId="{C274DC8E-167D-4ABE-B6AD-2B5C0EB57493}" destId="{0DAFAF16-23F9-49B9-B425-2479CB5664B4}" srcOrd="0" destOrd="1" presId="urn:microsoft.com/office/officeart/2005/8/layout/list1"/>
    <dgm:cxn modelId="{274A94F9-8313-4AB9-ADCF-09FBE525CCE6}" type="presOf" srcId="{A11FC699-310E-4227-BD9A-0D4DE30DE832}" destId="{0DAFAF16-23F9-49B9-B425-2479CB5664B4}" srcOrd="0" destOrd="0" presId="urn:microsoft.com/office/officeart/2005/8/layout/list1"/>
    <dgm:cxn modelId="{E7516AFA-3ED4-4523-85B5-34C554E80D40}" srcId="{C7505CB3-8ED2-43BA-B1DF-C2BA6C6C768A}" destId="{AEAB9BF1-3DFD-4FB4-9565-F4064AE69689}" srcOrd="0" destOrd="0" parTransId="{BE0D323E-8955-4DA3-9798-A871B5EDDA17}" sibTransId="{544AFC61-AB74-4D65-A0F9-08FF16232F20}"/>
    <dgm:cxn modelId="{CB1CFCFD-D144-4387-8CAC-135A84E8AD45}" srcId="{9621B293-1A50-4736-842F-435BFCFDC0D4}" destId="{7FE741D8-DFB6-4CB8-AF90-092BD93F6C28}" srcOrd="0" destOrd="0" parTransId="{D7A56771-943B-4653-B3CE-14FBD7EC7B3E}" sibTransId="{F19C58A0-3513-4CE8-83A4-F7AEF24A366C}"/>
    <dgm:cxn modelId="{2C5F05FE-AAF6-4E1F-B69E-93B6513F5C39}" type="presOf" srcId="{C7505CB3-8ED2-43BA-B1DF-C2BA6C6C768A}" destId="{4DACF62E-CC56-447B-813D-7921E45F9FFD}" srcOrd="0" destOrd="0" presId="urn:microsoft.com/office/officeart/2005/8/layout/list1"/>
    <dgm:cxn modelId="{7B7614FE-049C-48DF-9974-0D97D9CEC576}" type="presOf" srcId="{D10BC26E-07C4-4D41-B247-C00F31855F43}" destId="{0DAFAF16-23F9-49B9-B425-2479CB5664B4}" srcOrd="0" destOrd="2" presId="urn:microsoft.com/office/officeart/2005/8/layout/list1"/>
    <dgm:cxn modelId="{45DFDC59-BF70-4ABB-87A5-51B67E1B1F6B}" type="presParOf" srcId="{B126D975-E6C5-4890-9D4C-2E83DC88AA68}" destId="{3D3AF3E3-8283-419C-970E-3AAB1FB1EBFE}" srcOrd="0" destOrd="0" presId="urn:microsoft.com/office/officeart/2005/8/layout/list1"/>
    <dgm:cxn modelId="{1AE6223E-51AE-48ED-B9AC-3B6F74D498EA}" type="presParOf" srcId="{3D3AF3E3-8283-419C-970E-3AAB1FB1EBFE}" destId="{27D383F7-0506-4262-BC89-6F355FCDFE9F}" srcOrd="0" destOrd="0" presId="urn:microsoft.com/office/officeart/2005/8/layout/list1"/>
    <dgm:cxn modelId="{CA01BFC5-92A1-49CB-AC8B-2718A0096D1C}" type="presParOf" srcId="{3D3AF3E3-8283-419C-970E-3AAB1FB1EBFE}" destId="{A961153C-DD7B-4E2F-9A52-1220120EA46D}" srcOrd="1" destOrd="0" presId="urn:microsoft.com/office/officeart/2005/8/layout/list1"/>
    <dgm:cxn modelId="{6122B605-72B4-4449-8A1F-9B2103E2CC70}" type="presParOf" srcId="{B126D975-E6C5-4890-9D4C-2E83DC88AA68}" destId="{9C1B2AF2-AC0B-4FB4-99E0-0A6A1AB80E47}" srcOrd="1" destOrd="0" presId="urn:microsoft.com/office/officeart/2005/8/layout/list1"/>
    <dgm:cxn modelId="{9ECCDAEA-0577-4BBB-8261-F609D373D238}" type="presParOf" srcId="{B126D975-E6C5-4890-9D4C-2E83DC88AA68}" destId="{0FDBD024-54BF-4E09-B5A3-702068E9D58E}" srcOrd="2" destOrd="0" presId="urn:microsoft.com/office/officeart/2005/8/layout/list1"/>
    <dgm:cxn modelId="{58105384-3AB5-4438-95BE-4D9238404B5E}" type="presParOf" srcId="{B126D975-E6C5-4890-9D4C-2E83DC88AA68}" destId="{9A047D09-C4CA-4A3F-89CD-53343FCFBD40}" srcOrd="3" destOrd="0" presId="urn:microsoft.com/office/officeart/2005/8/layout/list1"/>
    <dgm:cxn modelId="{0AE96BBD-9BFE-454E-B95F-21E3D47C8CDE}" type="presParOf" srcId="{B126D975-E6C5-4890-9D4C-2E83DC88AA68}" destId="{4363D00C-8E15-4CF8-81CF-4194A06A78D6}" srcOrd="4" destOrd="0" presId="urn:microsoft.com/office/officeart/2005/8/layout/list1"/>
    <dgm:cxn modelId="{B509C153-3CD4-4BAC-A868-DC9C78E53A49}" type="presParOf" srcId="{4363D00C-8E15-4CF8-81CF-4194A06A78D6}" destId="{AA883B02-7DB9-446E-A8C6-D58E14E56C95}" srcOrd="0" destOrd="0" presId="urn:microsoft.com/office/officeart/2005/8/layout/list1"/>
    <dgm:cxn modelId="{7CE2A250-6465-401A-B883-687452BFFFC0}" type="presParOf" srcId="{4363D00C-8E15-4CF8-81CF-4194A06A78D6}" destId="{7C4AF31B-2092-4219-85B3-EEF482310EF9}" srcOrd="1" destOrd="0" presId="urn:microsoft.com/office/officeart/2005/8/layout/list1"/>
    <dgm:cxn modelId="{63F8D6E4-B3F6-491C-889F-9A82274E9927}" type="presParOf" srcId="{B126D975-E6C5-4890-9D4C-2E83DC88AA68}" destId="{680B80A4-5022-4CBD-A058-A94411631D66}" srcOrd="5" destOrd="0" presId="urn:microsoft.com/office/officeart/2005/8/layout/list1"/>
    <dgm:cxn modelId="{CB771464-9A98-4D13-B122-EC293C736392}" type="presParOf" srcId="{B126D975-E6C5-4890-9D4C-2E83DC88AA68}" destId="{B7B754B6-BBF3-42D2-922B-897E76E988C3}" srcOrd="6" destOrd="0" presId="urn:microsoft.com/office/officeart/2005/8/layout/list1"/>
    <dgm:cxn modelId="{3A7984FF-9FA4-4E20-B36D-6FBE4818286A}" type="presParOf" srcId="{B126D975-E6C5-4890-9D4C-2E83DC88AA68}" destId="{6337633B-8E15-4DE0-BF06-1D3B6990C4C1}" srcOrd="7" destOrd="0" presId="urn:microsoft.com/office/officeart/2005/8/layout/list1"/>
    <dgm:cxn modelId="{49905F80-B660-46B9-B6EB-F2BD81F8527D}" type="presParOf" srcId="{B126D975-E6C5-4890-9D4C-2E83DC88AA68}" destId="{2501C729-8A86-4553-BE4F-89DD95BEEFD4}" srcOrd="8" destOrd="0" presId="urn:microsoft.com/office/officeart/2005/8/layout/list1"/>
    <dgm:cxn modelId="{5E111F45-0B63-44C1-B4E3-9851C94FC831}" type="presParOf" srcId="{2501C729-8A86-4553-BE4F-89DD95BEEFD4}" destId="{0CC38CEB-1D10-47EC-958F-D094FF124296}" srcOrd="0" destOrd="0" presId="urn:microsoft.com/office/officeart/2005/8/layout/list1"/>
    <dgm:cxn modelId="{AA4B2443-2E52-4110-BCE1-CDA82703D241}" type="presParOf" srcId="{2501C729-8A86-4553-BE4F-89DD95BEEFD4}" destId="{259E5A18-1932-4B6D-9F81-1AE808B15530}" srcOrd="1" destOrd="0" presId="urn:microsoft.com/office/officeart/2005/8/layout/list1"/>
    <dgm:cxn modelId="{408C89C6-B13E-4611-9E10-F61DF407FBA9}" type="presParOf" srcId="{B126D975-E6C5-4890-9D4C-2E83DC88AA68}" destId="{10E9E3D7-702A-495F-9D5D-903B6F833A9E}" srcOrd="9" destOrd="0" presId="urn:microsoft.com/office/officeart/2005/8/layout/list1"/>
    <dgm:cxn modelId="{FEBFDBE2-E6DD-47A5-A814-C0E3B15008DB}" type="presParOf" srcId="{B126D975-E6C5-4890-9D4C-2E83DC88AA68}" destId="{0DAFAF16-23F9-49B9-B425-2479CB5664B4}" srcOrd="10" destOrd="0" presId="urn:microsoft.com/office/officeart/2005/8/layout/list1"/>
    <dgm:cxn modelId="{E0775B96-9581-4A67-9793-33F5444AC92D}" type="presParOf" srcId="{B126D975-E6C5-4890-9D4C-2E83DC88AA68}" destId="{73F34ADF-9DB1-4651-B65E-7C799EAA4637}" srcOrd="11" destOrd="0" presId="urn:microsoft.com/office/officeart/2005/8/layout/list1"/>
    <dgm:cxn modelId="{38C42B20-F233-4E48-A10B-A7A477D6D169}" type="presParOf" srcId="{B126D975-E6C5-4890-9D4C-2E83DC88AA68}" destId="{81E9D6ED-6515-4CA5-851F-1436E62BB089}" srcOrd="12" destOrd="0" presId="urn:microsoft.com/office/officeart/2005/8/layout/list1"/>
    <dgm:cxn modelId="{CF24667A-BEF2-469B-9D10-58C5F533C9D7}" type="presParOf" srcId="{81E9D6ED-6515-4CA5-851F-1436E62BB089}" destId="{8B7926C1-62DD-4CFA-B818-3E9917A4E21A}" srcOrd="0" destOrd="0" presId="urn:microsoft.com/office/officeart/2005/8/layout/list1"/>
    <dgm:cxn modelId="{98B1FFE2-ABCE-4ADE-B038-D84E02086EA2}" type="presParOf" srcId="{81E9D6ED-6515-4CA5-851F-1436E62BB089}" destId="{6CE1710F-6EC8-4209-B75A-29E74E87273C}" srcOrd="1" destOrd="0" presId="urn:microsoft.com/office/officeart/2005/8/layout/list1"/>
    <dgm:cxn modelId="{4C30455F-F327-4D0E-898C-D153D35BCA5B}" type="presParOf" srcId="{B126D975-E6C5-4890-9D4C-2E83DC88AA68}" destId="{053A4416-B991-47DA-B850-6ED8A1568F28}" srcOrd="13" destOrd="0" presId="urn:microsoft.com/office/officeart/2005/8/layout/list1"/>
    <dgm:cxn modelId="{65885B07-939A-4269-B396-F7AF985F88E9}" type="presParOf" srcId="{B126D975-E6C5-4890-9D4C-2E83DC88AA68}" destId="{E6A60335-E1CD-4555-B28F-83F190F607E1}" srcOrd="14" destOrd="0" presId="urn:microsoft.com/office/officeart/2005/8/layout/list1"/>
    <dgm:cxn modelId="{08E39BDA-8FF9-4B7A-A95D-F321E0802FD2}" type="presParOf" srcId="{B126D975-E6C5-4890-9D4C-2E83DC88AA68}" destId="{CBBC3BAE-7634-40FE-A765-6C84ACBFEE75}" srcOrd="15" destOrd="0" presId="urn:microsoft.com/office/officeart/2005/8/layout/list1"/>
    <dgm:cxn modelId="{F9D83737-EC22-454A-BB8C-81C331A8B87B}" type="presParOf" srcId="{B126D975-E6C5-4890-9D4C-2E83DC88AA68}" destId="{A23223A8-1CE0-40DA-AEF9-917C29E2A84D}" srcOrd="16" destOrd="0" presId="urn:microsoft.com/office/officeart/2005/8/layout/list1"/>
    <dgm:cxn modelId="{D7088BE6-5DD7-4611-9D1F-44A63F89BB34}" type="presParOf" srcId="{A23223A8-1CE0-40DA-AEF9-917C29E2A84D}" destId="{4DACF62E-CC56-447B-813D-7921E45F9FFD}" srcOrd="0" destOrd="0" presId="urn:microsoft.com/office/officeart/2005/8/layout/list1"/>
    <dgm:cxn modelId="{028163EA-6686-4BC1-9352-D560E2770B32}" type="presParOf" srcId="{A23223A8-1CE0-40DA-AEF9-917C29E2A84D}" destId="{7EBC8ECC-46BC-4B4A-BB19-AF06F08C3262}" srcOrd="1" destOrd="0" presId="urn:microsoft.com/office/officeart/2005/8/layout/list1"/>
    <dgm:cxn modelId="{DF257738-28BE-4D80-B747-50AF35768D26}" type="presParOf" srcId="{B126D975-E6C5-4890-9D4C-2E83DC88AA68}" destId="{B4DE7000-D9D1-42D6-871D-0D938499FB0C}" srcOrd="17" destOrd="0" presId="urn:microsoft.com/office/officeart/2005/8/layout/list1"/>
    <dgm:cxn modelId="{F3F7C827-8EA0-4D03-A1AF-92D0C1B0F03D}" type="presParOf" srcId="{B126D975-E6C5-4890-9D4C-2E83DC88AA68}" destId="{018F39F8-BAE1-4C68-85DB-DFAA9210A234}" srcOrd="18" destOrd="0" presId="urn:microsoft.com/office/officeart/2005/8/layout/list1"/>
    <dgm:cxn modelId="{A224CFAE-3476-45F6-AC61-363E78AA36C0}" type="presParOf" srcId="{B126D975-E6C5-4890-9D4C-2E83DC88AA68}" destId="{733FA805-2B13-4B07-97C2-9E4E634095C7}" srcOrd="19" destOrd="0" presId="urn:microsoft.com/office/officeart/2005/8/layout/list1"/>
    <dgm:cxn modelId="{092DA952-DBB6-42ED-9D5B-26BE538A2339}" type="presParOf" srcId="{B126D975-E6C5-4890-9D4C-2E83DC88AA68}" destId="{EA89D82C-D494-4436-A63C-4688EE85F12C}" srcOrd="20" destOrd="0" presId="urn:microsoft.com/office/officeart/2005/8/layout/list1"/>
    <dgm:cxn modelId="{677136E2-0F45-43CD-9764-9569FAF37F30}" type="presParOf" srcId="{EA89D82C-D494-4436-A63C-4688EE85F12C}" destId="{8E8C5DB4-5A6B-4DAC-8EA5-969BE3749DDE}" srcOrd="0" destOrd="0" presId="urn:microsoft.com/office/officeart/2005/8/layout/list1"/>
    <dgm:cxn modelId="{3760D3E0-E1BF-4278-8C6A-A3F061981F01}" type="presParOf" srcId="{EA89D82C-D494-4436-A63C-4688EE85F12C}" destId="{93500C94-9E75-4C15-A3B1-34C8BABBF102}" srcOrd="1" destOrd="0" presId="urn:microsoft.com/office/officeart/2005/8/layout/list1"/>
    <dgm:cxn modelId="{DEF278E1-C7C3-42E2-AB9E-18F4FEE07787}" type="presParOf" srcId="{B126D975-E6C5-4890-9D4C-2E83DC88AA68}" destId="{1509C875-ED7A-4BE7-99B1-5E86BEC865F5}" srcOrd="21" destOrd="0" presId="urn:microsoft.com/office/officeart/2005/8/layout/list1"/>
    <dgm:cxn modelId="{5B379A0D-25B4-4D93-BFD1-E585F77263E3}" type="presParOf" srcId="{B126D975-E6C5-4890-9D4C-2E83DC88AA68}" destId="{36772048-EF75-4E5C-AAE9-2AA0254316A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BD024-54BF-4E09-B5A3-702068E9D58E}">
      <dsp:nvSpPr>
        <dsp:cNvPr id="0" name=""/>
        <dsp:cNvSpPr/>
      </dsp:nvSpPr>
      <dsp:spPr>
        <a:xfrm>
          <a:off x="0" y="246038"/>
          <a:ext cx="63912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1153C-DD7B-4E2F-9A52-1220120EA46D}">
      <dsp:nvSpPr>
        <dsp:cNvPr id="0" name=""/>
        <dsp:cNvSpPr/>
      </dsp:nvSpPr>
      <dsp:spPr>
        <a:xfrm>
          <a:off x="319563" y="39398"/>
          <a:ext cx="4473892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Introduction</a:t>
          </a:r>
          <a:endParaRPr lang="en-US" sz="1400" kern="1200"/>
        </a:p>
      </dsp:txBody>
      <dsp:txXfrm>
        <a:off x="339738" y="59573"/>
        <a:ext cx="4433542" cy="372930"/>
      </dsp:txXfrm>
    </dsp:sp>
    <dsp:sp modelId="{B7B754B6-BBF3-42D2-922B-897E76E988C3}">
      <dsp:nvSpPr>
        <dsp:cNvPr id="0" name=""/>
        <dsp:cNvSpPr/>
      </dsp:nvSpPr>
      <dsp:spPr>
        <a:xfrm>
          <a:off x="0" y="881078"/>
          <a:ext cx="639127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AF31B-2092-4219-85B3-EEF482310EF9}">
      <dsp:nvSpPr>
        <dsp:cNvPr id="0" name=""/>
        <dsp:cNvSpPr/>
      </dsp:nvSpPr>
      <dsp:spPr>
        <a:xfrm>
          <a:off x="319563" y="674438"/>
          <a:ext cx="4473892" cy="41328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Related Work</a:t>
          </a:r>
          <a:endParaRPr lang="en-US" sz="1400" kern="1200"/>
        </a:p>
      </dsp:txBody>
      <dsp:txXfrm>
        <a:off x="339738" y="694613"/>
        <a:ext cx="4433542" cy="372930"/>
      </dsp:txXfrm>
    </dsp:sp>
    <dsp:sp modelId="{0DAFAF16-23F9-49B9-B425-2479CB5664B4}">
      <dsp:nvSpPr>
        <dsp:cNvPr id="0" name=""/>
        <dsp:cNvSpPr/>
      </dsp:nvSpPr>
      <dsp:spPr>
        <a:xfrm>
          <a:off x="0" y="1516118"/>
          <a:ext cx="639127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 dirty="0"/>
            <a:t>Data </a:t>
          </a:r>
          <a:r>
            <a:rPr lang="de-CH" sz="1400" b="0" i="0" kern="1200" dirty="0" err="1"/>
            <a:t>prepocessing</a:t>
          </a:r>
          <a:r>
            <a:rPr lang="de-CH" sz="1400" b="0" i="0" kern="1200" dirty="0"/>
            <a:t> (</a:t>
          </a:r>
          <a:r>
            <a:rPr lang="de-CH" sz="1400" b="0" i="0" kern="1200" dirty="0" err="1"/>
            <a:t>splitting</a:t>
          </a:r>
          <a:r>
            <a:rPr lang="de-CH" sz="1400" b="0" i="0" kern="1200" dirty="0"/>
            <a:t>, </a:t>
          </a:r>
          <a:r>
            <a:rPr lang="de-CH" sz="1400" b="0" i="0" kern="1200" dirty="0" err="1"/>
            <a:t>timewindows</a:t>
          </a:r>
          <a:r>
            <a:rPr lang="de-CH" sz="1400" b="0" i="0" kern="1200" dirty="0"/>
            <a:t>, </a:t>
          </a:r>
          <a:r>
            <a:rPr lang="de-CH" sz="1400" b="0" i="0" kern="1200" dirty="0" err="1"/>
            <a:t>variation</a:t>
          </a:r>
          <a:r>
            <a:rPr lang="de-CH" sz="1400" b="0" i="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Binary Classifier (unused model)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LSTM model (why this, what is it)</a:t>
          </a:r>
          <a:endParaRPr lang="en-US" sz="1400" kern="1200"/>
        </a:p>
      </dsp:txBody>
      <dsp:txXfrm>
        <a:off x="0" y="1516118"/>
        <a:ext cx="6391275" cy="1058400"/>
      </dsp:txXfrm>
    </dsp:sp>
    <dsp:sp modelId="{259E5A18-1932-4B6D-9F81-1AE808B15530}">
      <dsp:nvSpPr>
        <dsp:cNvPr id="0" name=""/>
        <dsp:cNvSpPr/>
      </dsp:nvSpPr>
      <dsp:spPr>
        <a:xfrm>
          <a:off x="319563" y="1309478"/>
          <a:ext cx="4473892" cy="41328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Methods</a:t>
          </a:r>
          <a:endParaRPr lang="en-US" sz="1400" kern="1200"/>
        </a:p>
      </dsp:txBody>
      <dsp:txXfrm>
        <a:off x="339738" y="1329653"/>
        <a:ext cx="4433542" cy="372930"/>
      </dsp:txXfrm>
    </dsp:sp>
    <dsp:sp modelId="{E6A60335-E1CD-4555-B28F-83F190F607E1}">
      <dsp:nvSpPr>
        <dsp:cNvPr id="0" name=""/>
        <dsp:cNvSpPr/>
      </dsp:nvSpPr>
      <dsp:spPr>
        <a:xfrm>
          <a:off x="0" y="2856758"/>
          <a:ext cx="639127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Provided dataset</a:t>
          </a:r>
          <a:endParaRPr lang="en-US" sz="1400" kern="1200"/>
        </a:p>
      </dsp:txBody>
      <dsp:txXfrm>
        <a:off x="0" y="2856758"/>
        <a:ext cx="6391275" cy="595350"/>
      </dsp:txXfrm>
    </dsp:sp>
    <dsp:sp modelId="{6CE1710F-6EC8-4209-B75A-29E74E87273C}">
      <dsp:nvSpPr>
        <dsp:cNvPr id="0" name=""/>
        <dsp:cNvSpPr/>
      </dsp:nvSpPr>
      <dsp:spPr>
        <a:xfrm>
          <a:off x="319563" y="2650118"/>
          <a:ext cx="4473892" cy="41328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Data &amp; Experiment Setup</a:t>
          </a:r>
          <a:endParaRPr lang="en-US" sz="1400" kern="1200"/>
        </a:p>
      </dsp:txBody>
      <dsp:txXfrm>
        <a:off x="339738" y="2670293"/>
        <a:ext cx="4433542" cy="372930"/>
      </dsp:txXfrm>
    </dsp:sp>
    <dsp:sp modelId="{018F39F8-BAE1-4C68-85DB-DFAA9210A234}">
      <dsp:nvSpPr>
        <dsp:cNvPr id="0" name=""/>
        <dsp:cNvSpPr/>
      </dsp:nvSpPr>
      <dsp:spPr>
        <a:xfrm>
          <a:off x="0" y="3734348"/>
          <a:ext cx="639127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Evaluation</a:t>
          </a:r>
          <a:endParaRPr lang="en-US" sz="1400" kern="1200"/>
        </a:p>
      </dsp:txBody>
      <dsp:txXfrm>
        <a:off x="0" y="3734348"/>
        <a:ext cx="6391275" cy="595350"/>
      </dsp:txXfrm>
    </dsp:sp>
    <dsp:sp modelId="{7EBC8ECC-46BC-4B4A-BB19-AF06F08C3262}">
      <dsp:nvSpPr>
        <dsp:cNvPr id="0" name=""/>
        <dsp:cNvSpPr/>
      </dsp:nvSpPr>
      <dsp:spPr>
        <a:xfrm>
          <a:off x="319563" y="3527708"/>
          <a:ext cx="4473892" cy="41328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Results</a:t>
          </a:r>
          <a:endParaRPr lang="en-US" sz="1400" kern="1200"/>
        </a:p>
      </dsp:txBody>
      <dsp:txXfrm>
        <a:off x="339738" y="3547883"/>
        <a:ext cx="4433542" cy="372930"/>
      </dsp:txXfrm>
    </dsp:sp>
    <dsp:sp modelId="{36772048-EF75-4E5C-AAE9-2AA0254316AF}">
      <dsp:nvSpPr>
        <dsp:cNvPr id="0" name=""/>
        <dsp:cNvSpPr/>
      </dsp:nvSpPr>
      <dsp:spPr>
        <a:xfrm>
          <a:off x="0" y="4611938"/>
          <a:ext cx="6391275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291592" rIns="49603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0" i="0" kern="1200"/>
            <a:t>Inbalanced Dataset (influence of timewindow)</a:t>
          </a:r>
          <a:endParaRPr lang="en-US" sz="1400" kern="1200"/>
        </a:p>
      </dsp:txBody>
      <dsp:txXfrm>
        <a:off x="0" y="4611938"/>
        <a:ext cx="6391275" cy="595350"/>
      </dsp:txXfrm>
    </dsp:sp>
    <dsp:sp modelId="{93500C94-9E75-4C15-A3B1-34C8BABBF102}">
      <dsp:nvSpPr>
        <dsp:cNvPr id="0" name=""/>
        <dsp:cNvSpPr/>
      </dsp:nvSpPr>
      <dsp:spPr>
        <a:xfrm>
          <a:off x="319563" y="4405298"/>
          <a:ext cx="4473892" cy="4132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b="0" i="0" kern="1200"/>
            <a:t>Discussion</a:t>
          </a:r>
          <a:endParaRPr lang="en-US" sz="1400" kern="1200"/>
        </a:p>
      </dsp:txBody>
      <dsp:txXfrm>
        <a:off x="339738" y="4425473"/>
        <a:ext cx="443354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1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27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66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45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74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8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21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342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9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7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5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46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95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C36985-1E66-46F0-8131-81EBADD801D1}" type="datetimeFigureOut">
              <a:rPr lang="en-AU" smtClean="0"/>
              <a:t>16/12/2022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AC3B3E-F9E5-4EFC-8E13-062F0D140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8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gvirginia.com/software/dmms-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indoor, plastic, meal&#10;&#10;Description automatically generated">
            <a:extLst>
              <a:ext uri="{FF2B5EF4-FFF2-40B4-BE49-F238E27FC236}">
                <a16:creationId xmlns:a16="http://schemas.microsoft.com/office/drawing/2014/main" id="{81087E63-5281-4C24-81D0-9FCAACD8B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 r="-1" b="88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F7C5B-77FC-4AE9-ABB7-06F12BFC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de-CH" sz="4400">
                <a:solidFill>
                  <a:srgbClr val="EBEBEB"/>
                </a:solidFill>
              </a:rPr>
              <a:t>Meal Detection</a:t>
            </a:r>
            <a:endParaRPr lang="en-AU" sz="4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423B8-92CA-42DD-A42F-90654A535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AU">
                <a:solidFill>
                  <a:schemeClr val="tx2">
                    <a:lumMod val="40000"/>
                    <a:lumOff val="60000"/>
                  </a:schemeClr>
                </a:solidFill>
              </a:rPr>
              <a:t>Technology and Diabetes Management, Assignment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09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123F-82CA-4629-A9DA-6BDD1907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8A9A-E10B-4774-BB4B-05DF1891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00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1F10-F9B4-4D47-A82A-CC33AC72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FD62-4BBF-47B3-A19D-022814CA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6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EB18A0-1E5D-4EB4-96A6-4A8AE6B1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EBEBEB"/>
                </a:solidFill>
              </a:rPr>
              <a:t>Table of Contents</a:t>
            </a:r>
            <a:endParaRPr lang="en-AU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6BF93-D134-E8F4-C6AD-F37CDD88C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446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16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preservation of postprandial glucose levels within the normal range is usually achieved through </a:t>
            </a:r>
            <a:r>
              <a:rPr lang="en-GB" b="1" dirty="0"/>
              <a:t>subjective announcement of meals</a:t>
            </a:r>
            <a:r>
              <a:rPr lang="en-GB" dirty="0"/>
              <a:t>, in which the </a:t>
            </a:r>
            <a:r>
              <a:rPr lang="en-GB" b="1" dirty="0"/>
              <a:t>user enters information about the time of taking the meals and the amount of carbohydrates</a:t>
            </a:r>
            <a:r>
              <a:rPr lang="en-GB" dirty="0"/>
              <a:t>. In that case, </a:t>
            </a:r>
            <a:r>
              <a:rPr lang="en-GB" b="1" dirty="0"/>
              <a:t>incorrect or incomplete communications </a:t>
            </a:r>
            <a:r>
              <a:rPr lang="en-GB" dirty="0"/>
              <a:t>can jeopardize its performance system, contributing to the appearance of postprandial </a:t>
            </a:r>
            <a:r>
              <a:rPr lang="en-GB" b="1" dirty="0" err="1"/>
              <a:t>hyperglycemia</a:t>
            </a:r>
            <a:r>
              <a:rPr lang="en-GB" b="1" dirty="0"/>
              <a:t> and </a:t>
            </a:r>
            <a:r>
              <a:rPr lang="en-GB" b="1" dirty="0" err="1"/>
              <a:t>hypoglycemia</a:t>
            </a:r>
            <a:r>
              <a:rPr lang="en-GB" b="1" dirty="0"/>
              <a:t> episodes</a:t>
            </a:r>
            <a:r>
              <a:rPr lang="en-GB" dirty="0"/>
              <a:t>. The integration of automated meal detection modules can eliminate the need for manual user entries and contribute in significantly improving glucose regulation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214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7D20-BA73-48B9-A73D-25FFC7FE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Related</a:t>
            </a:r>
            <a:r>
              <a:rPr lang="de-CH" dirty="0"/>
              <a:t> Work 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D260-F70D-400C-A6E0-FF17E4CE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Reinforcement Learning-Based Adaptive Insulin Advisor for Individuals with Type 1 Diabetes Patients under Multiple Daily Injections Therapy.</a:t>
            </a:r>
          </a:p>
          <a:p>
            <a:r>
              <a:rPr lang="en-GB" dirty="0"/>
              <a:t>Deep Physiological Model for Blood Glucose Prediction in T1DM Patients</a:t>
            </a:r>
          </a:p>
          <a:p>
            <a:r>
              <a:rPr lang="en-GB" dirty="0"/>
              <a:t>A model for early prediction of diabetes. Informatics in Medicine Unlocked</a:t>
            </a:r>
          </a:p>
          <a:p>
            <a:r>
              <a:rPr lang="en-GB" dirty="0"/>
              <a:t>A Deep Learning Framework for Automatic Meal Detection and Estimation in Artificial Pancreas Systems</a:t>
            </a:r>
          </a:p>
          <a:p>
            <a:r>
              <a:rPr lang="en-GB" dirty="0"/>
              <a:t>Detection of a meal using continuous glucose monitoring: implications for an artificial β-cell.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52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- Data </a:t>
            </a:r>
            <a:r>
              <a:rPr lang="de-CH" dirty="0" err="1"/>
              <a:t>prepocessing</a:t>
            </a:r>
            <a:r>
              <a:rPr lang="de-CH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8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Binary </a:t>
            </a:r>
            <a:r>
              <a:rPr lang="de-CH" dirty="0" err="1"/>
              <a:t>Classifier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517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B03-2E5F-4B1F-97F8-40CB2FC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Methods – LSTM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A191-954E-4AB2-BD46-EF1B829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35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824-B008-4768-9DC6-D368DBA9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&amp; Experiment Setup</a:t>
            </a:r>
            <a:br>
              <a:rPr lang="de-CH" dirty="0"/>
            </a:br>
            <a:r>
              <a:rPr lang="de-CH" dirty="0"/>
              <a:t> - </a:t>
            </a:r>
            <a:r>
              <a:rPr lang="de-CH" dirty="0" err="1"/>
              <a:t>Provided</a:t>
            </a:r>
            <a:r>
              <a:rPr lang="de-CH" dirty="0"/>
              <a:t>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6C77-979B-4D27-B9F1-A0B7BC01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DMMS.R</a:t>
            </a:r>
            <a:r>
              <a:rPr lang="de-CH" dirty="0"/>
              <a:t> (</a:t>
            </a:r>
            <a:r>
              <a:rPr lang="en-GB" dirty="0"/>
              <a:t>Diabetes Mellitus Metabolic Simulator for Research</a:t>
            </a:r>
            <a:r>
              <a:rPr lang="de-CH" dirty="0"/>
              <a:t>)</a:t>
            </a:r>
          </a:p>
          <a:p>
            <a:r>
              <a:rPr lang="de-CH" dirty="0"/>
              <a:t>30 </a:t>
            </a:r>
            <a:r>
              <a:rPr lang="de-CH" dirty="0" err="1"/>
              <a:t>csv-datasheets</a:t>
            </a:r>
            <a:r>
              <a:rPr lang="de-CH" dirty="0"/>
              <a:t> à 1 </a:t>
            </a:r>
            <a:r>
              <a:rPr lang="de-CH" dirty="0" err="1"/>
              <a:t>month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simulatet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type 1 </a:t>
            </a:r>
            <a:r>
              <a:rPr lang="de-CH" dirty="0" err="1"/>
              <a:t>diabetes</a:t>
            </a:r>
            <a:endParaRPr lang="de-CH" dirty="0"/>
          </a:p>
          <a:p>
            <a:pPr lvl="1"/>
            <a:r>
              <a:rPr lang="de-CH" dirty="0" err="1"/>
              <a:t>sqInsulinNormalBolus</a:t>
            </a:r>
            <a:r>
              <a:rPr lang="de-CH" dirty="0"/>
              <a:t>, </a:t>
            </a:r>
            <a:r>
              <a:rPr lang="de-CH" dirty="0" err="1"/>
              <a:t>minutesPastSimStart</a:t>
            </a:r>
            <a:r>
              <a:rPr lang="de-CH" dirty="0"/>
              <a:t>, </a:t>
            </a:r>
            <a:r>
              <a:rPr lang="de-CH" dirty="0" err="1"/>
              <a:t>cgm</a:t>
            </a:r>
            <a:endParaRPr lang="de-CH" dirty="0"/>
          </a:p>
          <a:p>
            <a:r>
              <a:rPr lang="de-CH" dirty="0"/>
              <a:t>10 </a:t>
            </a:r>
            <a:r>
              <a:rPr lang="de-CH" dirty="0" err="1"/>
              <a:t>adults</a:t>
            </a:r>
            <a:r>
              <a:rPr lang="de-CH" dirty="0"/>
              <a:t>, 10 </a:t>
            </a:r>
            <a:r>
              <a:rPr lang="de-CH" dirty="0" err="1"/>
              <a:t>adolescents</a:t>
            </a:r>
            <a:r>
              <a:rPr lang="de-CH" dirty="0"/>
              <a:t>, 10 </a:t>
            </a:r>
            <a:r>
              <a:rPr lang="de-CH" dirty="0" err="1"/>
              <a:t>children</a:t>
            </a:r>
            <a:endParaRPr lang="de-CH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40B0A-D92C-4E16-B1A3-BF578487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18" y="4469567"/>
            <a:ext cx="8082887" cy="21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47BC-433B-47A5-B3FD-5145E58B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prepocessing</a:t>
            </a:r>
            <a:r>
              <a:rPr lang="de-CH" dirty="0"/>
              <a:t> - </a:t>
            </a:r>
            <a:r>
              <a:rPr lang="de-CH" b="0" i="0" dirty="0" err="1"/>
              <a:t>splitting</a:t>
            </a:r>
            <a:r>
              <a:rPr lang="de-CH" b="0" i="0" dirty="0"/>
              <a:t>, </a:t>
            </a:r>
            <a:r>
              <a:rPr lang="de-CH" b="0" i="0" dirty="0" err="1"/>
              <a:t>timewindows</a:t>
            </a:r>
            <a:r>
              <a:rPr lang="de-CH" b="0" i="0" dirty="0"/>
              <a:t>, </a:t>
            </a:r>
            <a:r>
              <a:rPr lang="de-CH" b="0" i="0" dirty="0" err="1"/>
              <a:t>variation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1605-B4C1-4A3E-8DE9-4B39E7EE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0.8/0.1/0.1 (</a:t>
            </a:r>
            <a:r>
              <a:rPr lang="de-CH" dirty="0" err="1"/>
              <a:t>training</a:t>
            </a:r>
            <a:r>
              <a:rPr lang="de-CH" dirty="0"/>
              <a:t>/</a:t>
            </a:r>
            <a:r>
              <a:rPr lang="de-CH" dirty="0" err="1"/>
              <a:t>validation</a:t>
            </a:r>
            <a:r>
              <a:rPr lang="de-CH" dirty="0"/>
              <a:t>/</a:t>
            </a:r>
            <a:r>
              <a:rPr lang="de-CH" dirty="0" err="1"/>
              <a:t>testing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Just a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ratio</a:t>
            </a:r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assigned</a:t>
            </a:r>
            <a:r>
              <a:rPr lang="de-CH" dirty="0"/>
              <a:t> </a:t>
            </a:r>
            <a:r>
              <a:rPr lang="de-CH" dirty="0" err="1"/>
              <a:t>timewindows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15/30min</a:t>
            </a:r>
          </a:p>
          <a:p>
            <a:pPr lvl="1"/>
            <a:r>
              <a:rPr lang="de-CH" dirty="0" err="1"/>
              <a:t>Experimenting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timewindow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result</a:t>
            </a:r>
            <a:endParaRPr lang="de-CH" dirty="0"/>
          </a:p>
          <a:p>
            <a:pPr lvl="1"/>
            <a:r>
              <a:rPr lang="de-CH" dirty="0"/>
              <a:t>15 </a:t>
            </a:r>
            <a:r>
              <a:rPr lang="de-CH" dirty="0" err="1"/>
              <a:t>minutes</a:t>
            </a:r>
            <a:r>
              <a:rPr lang="de-CH" dirty="0"/>
              <a:t>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meal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timeframe</a:t>
            </a:r>
            <a:endParaRPr lang="de-CH" dirty="0"/>
          </a:p>
          <a:p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normalization</a:t>
            </a:r>
            <a:r>
              <a:rPr lang="de-CH" dirty="0"/>
              <a:t> =&gt; time ran out </a:t>
            </a:r>
            <a:r>
              <a:rPr lang="de-CH" dirty="0">
                <a:sym typeface="Wingdings" panose="05000000000000000000" pitchFamily="2" charset="2"/>
              </a:rPr>
              <a:t>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722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Meal Detection</vt:lpstr>
      <vt:lpstr>Table of Contents</vt:lpstr>
      <vt:lpstr>Introduction – Motivation</vt:lpstr>
      <vt:lpstr>Related Work I</vt:lpstr>
      <vt:lpstr>Methods - Data prepocessing </vt:lpstr>
      <vt:lpstr>Methods – Binary Classifier</vt:lpstr>
      <vt:lpstr>Methods – LSTM Model</vt:lpstr>
      <vt:lpstr>Data &amp; Experiment Setup  - Provided Dataset</vt:lpstr>
      <vt:lpstr>Data prepocessing - splitting, timewindows, variation 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Detection</dc:title>
  <dc:creator>Krähenbühl, Filip (STUDENTS)</dc:creator>
  <cp:lastModifiedBy>Krähenbühl, Filip (STUDENTS)</cp:lastModifiedBy>
  <cp:revision>11</cp:revision>
  <dcterms:created xsi:type="dcterms:W3CDTF">2022-12-14T11:39:00Z</dcterms:created>
  <dcterms:modified xsi:type="dcterms:W3CDTF">2022-12-18T00:38:03Z</dcterms:modified>
</cp:coreProperties>
</file>