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57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11" r:id="rId11"/>
    <p:sldId id="304" r:id="rId12"/>
    <p:sldId id="306" r:id="rId13"/>
    <p:sldId id="309" r:id="rId14"/>
  </p:sldIdLst>
  <p:sldSz cx="9144000" cy="5143500" type="screen16x9"/>
  <p:notesSz cx="6858000" cy="9144000"/>
  <p:embeddedFontLst>
    <p:embeddedFont>
      <p:font typeface="Exo 2" charset="0"/>
      <p:regular r:id="rId16"/>
      <p:bold r:id="rId17"/>
      <p:italic r:id="rId18"/>
      <p:boldItalic r:id="rId19"/>
    </p:embeddedFont>
    <p:embeddedFont>
      <p:font typeface="Roboto Condensed Light" charset="0"/>
      <p:regular r:id="rId20"/>
      <p:bold r:id="rId21"/>
      <p:italic r:id="rId22"/>
      <p:boldItalic r:id="rId23"/>
    </p:embeddedFont>
    <p:embeddedFont>
      <p:font typeface="Squada One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4298D406-19F7-40E7-BF3E-3C92CAEBD5A6}">
  <a:tblStyle styleId="{4298D406-19F7-40E7-BF3E-3C92CAEBD5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0" r:id="rId2"/>
    <p:sldLayoutId id="214748367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in.linkedin.com/in/ramanababu-bod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135980" y="1393699"/>
            <a:ext cx="7855619" cy="1782300"/>
          </a:xfrm>
        </p:spPr>
        <p:txBody>
          <a:bodyPr/>
          <a:lstStyle/>
          <a:p>
            <a:pPr lvl="0"/>
            <a:r>
              <a:rPr lang="en-US" dirty="0" smtClean="0"/>
              <a:t>SELF INTRODUCTION PROFILE</a:t>
            </a:r>
            <a:endParaRPr lang="en-US" dirty="0"/>
          </a:p>
        </p:txBody>
      </p:sp>
      <p:cxnSp>
        <p:nvCxnSpPr>
          <p:cNvPr id="138" name="Google Shape;138;p28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 descr="sccpre.cat-top-view-of-tree-86918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09550"/>
            <a:ext cx="1363940" cy="1123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666750"/>
          <a:ext cx="7507289" cy="429416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79868"/>
                <a:gridCol w="1684655"/>
                <a:gridCol w="1329691"/>
                <a:gridCol w="1671955"/>
                <a:gridCol w="1341120"/>
              </a:tblGrid>
              <a:tr h="4057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AVG. P.M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OUTLETS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YTD</a:t>
                      </a:r>
                      <a:r>
                        <a:rPr lang="en-US" baseline="0" dirty="0" smtClean="0"/>
                        <a:t> GROWTH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0570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BHEEMUNIPATNAM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5.22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45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24%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</a:tr>
              <a:tr h="40570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NARSIPATNAM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smtClean="0"/>
                        <a:t>9.00</a:t>
                      </a:r>
                      <a:endParaRPr 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78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13%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</a:tr>
              <a:tr h="51883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CHODAVARAM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7.12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35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-5%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</a:tr>
              <a:tr h="40570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KOTHAVALASA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smtClean="0"/>
                        <a:t>5.41</a:t>
                      </a:r>
                      <a:endParaRPr 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67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25%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</a:tr>
              <a:tr h="40570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S.KOTA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7.35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85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smtClean="0"/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</a:tr>
              <a:tr h="4057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smtClean="0"/>
                        <a:t>YELLAMANCHILLI</a:t>
                      </a:r>
                    </a:p>
                    <a:p>
                      <a:pPr algn="ctr"/>
                      <a:endParaRPr lang="en-US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smtClean="0"/>
                        <a:t>7.20</a:t>
                      </a:r>
                      <a:endParaRPr 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7%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</a:tr>
              <a:tr h="4057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smtClean="0"/>
                        <a:t>BOBBILI</a:t>
                      </a:r>
                      <a:endParaRPr 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4.56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77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smtClean="0"/>
                        <a:t>27%</a:t>
                      </a:r>
                    </a:p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</a:tr>
              <a:tr h="4057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smtClean="0"/>
                        <a:t>SALUR</a:t>
                      </a:r>
                    </a:p>
                    <a:p>
                      <a:pPr algn="ctr"/>
                      <a:endParaRPr lang="en-US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smtClean="0"/>
                        <a:t>3.86</a:t>
                      </a:r>
                      <a:endParaRPr 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56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27%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</a:tr>
              <a:tr h="4057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smtClean="0"/>
                        <a:t>PARVATHIPURAM</a:t>
                      </a:r>
                      <a:endParaRPr 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6.85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58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9%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sccpre.cat-top-view-of-tree-86918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0"/>
            <a:ext cx="990600" cy="883599"/>
          </a:xfrm>
          <a:prstGeom prst="rect">
            <a:avLst/>
          </a:prstGeom>
        </p:spPr>
      </p:pic>
      <p:sp>
        <p:nvSpPr>
          <p:cNvPr id="4" name="Google Shape;144;p29"/>
          <p:cNvSpPr txBox="1">
            <a:spLocks/>
          </p:cNvSpPr>
          <p:nvPr/>
        </p:nvSpPr>
        <p:spPr>
          <a:xfrm>
            <a:off x="0" y="0"/>
            <a:ext cx="65532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tabLst/>
              <a:defRPr/>
            </a:pPr>
            <a:r>
              <a:rPr lang="en-US" sz="2400" b="1" u="sng" dirty="0" smtClean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ANIL ENTERPRISES TOP 10</a:t>
            </a:r>
            <a:r>
              <a:rPr kumimoji="0" lang="en-US" sz="2400" b="1" i="0" u="sng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xo 2"/>
                <a:ea typeface="Exo 2"/>
                <a:cs typeface="Exo 2"/>
                <a:sym typeface="Exo 2"/>
              </a:rPr>
              <a:t> PERFORMANCE’S </a:t>
            </a:r>
            <a:endParaRPr kumimoji="0" lang="en-US" sz="2400" b="1" i="0" u="sng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4;p29"/>
          <p:cNvSpPr txBox="1">
            <a:spLocks/>
          </p:cNvSpPr>
          <p:nvPr/>
        </p:nvSpPr>
        <p:spPr>
          <a:xfrm>
            <a:off x="0" y="0"/>
            <a:ext cx="38100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tabLst/>
              <a:defRPr/>
            </a:pPr>
            <a:r>
              <a:rPr kumimoji="0" lang="en-US" sz="2400" b="1" i="0" u="sng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xo 2"/>
                <a:ea typeface="Exo 2"/>
                <a:cs typeface="Exo 2"/>
                <a:sym typeface="Exo 2"/>
              </a:rPr>
              <a:t>ISR</a:t>
            </a:r>
            <a:r>
              <a:rPr kumimoji="0" lang="en-US" sz="2400" b="1" i="0" u="sng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xo 2"/>
                <a:ea typeface="Exo 2"/>
                <a:cs typeface="Exo 2"/>
                <a:sym typeface="Exo 2"/>
              </a:rPr>
              <a:t> YTD PERFORMANCE </a:t>
            </a:r>
            <a:endParaRPr kumimoji="0" lang="en-US" sz="2400" b="1" i="0" u="sng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Exo 2"/>
              <a:ea typeface="Exo 2"/>
              <a:cs typeface="Exo 2"/>
              <a:sym typeface="Exo 2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742950"/>
          <a:ext cx="7620000" cy="39692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43558"/>
                <a:gridCol w="2421611"/>
                <a:gridCol w="1549831"/>
                <a:gridCol w="1905000"/>
              </a:tblGrid>
              <a:tr h="54531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ISR NAME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HEAD QUATOR  TOWN 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NO.OF SUB</a:t>
                      </a:r>
                      <a:r>
                        <a:rPr lang="en-US" sz="1050" baseline="0" dirty="0" smtClean="0"/>
                        <a:t> STOCKISTS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YTD</a:t>
                      </a:r>
                      <a:r>
                        <a:rPr lang="en-US" sz="1050" baseline="0" dirty="0" smtClean="0"/>
                        <a:t> Performance</a:t>
                      </a:r>
                      <a:endParaRPr lang="en-US" sz="1050" dirty="0"/>
                    </a:p>
                  </a:txBody>
                  <a:tcPr/>
                </a:tc>
              </a:tr>
              <a:tr h="54531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T.BALA GOPAL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VISAKHAPTANAM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9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23%</a:t>
                      </a:r>
                      <a:endParaRPr lang="en-US" sz="1050" dirty="0"/>
                    </a:p>
                  </a:txBody>
                  <a:tcPr/>
                </a:tc>
              </a:tr>
              <a:tr h="54531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M.VENKATA RAMA RAJU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smtClean="0"/>
                        <a:t>VISAKHAPTANAM</a:t>
                      </a:r>
                    </a:p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18%</a:t>
                      </a:r>
                      <a:endParaRPr lang="en-US" sz="1050" dirty="0"/>
                    </a:p>
                  </a:txBody>
                  <a:tcPr/>
                </a:tc>
              </a:tr>
              <a:tr h="69737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R.DURGA PARMAESHWARA RAO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VIZIANAGARAM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22%</a:t>
                      </a:r>
                      <a:endParaRPr lang="en-US" sz="1050" dirty="0"/>
                    </a:p>
                  </a:txBody>
                  <a:tcPr/>
                </a:tc>
              </a:tr>
              <a:tr h="54531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B.SHYAM BABAU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smtClean="0"/>
                        <a:t>VIZIANAGARAM</a:t>
                      </a:r>
                    </a:p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07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29%</a:t>
                      </a:r>
                      <a:endParaRPr lang="en-US" sz="1050" dirty="0"/>
                    </a:p>
                  </a:txBody>
                  <a:tcPr/>
                </a:tc>
              </a:tr>
              <a:tr h="54531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T.HARISH(PSR)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smtClean="0"/>
                        <a:t>VISAKHAPTANAM</a:t>
                      </a:r>
                    </a:p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-</a:t>
                      </a:r>
                      <a:endParaRPr lang="en-US" sz="1050" dirty="0"/>
                    </a:p>
                  </a:txBody>
                  <a:tcPr/>
                </a:tc>
              </a:tr>
              <a:tr h="54531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TOTAL</a:t>
                      </a:r>
                      <a:endParaRPr lang="en-US" sz="105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41</a:t>
                      </a:r>
                      <a:endParaRPr lang="en-US" sz="105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23%</a:t>
                      </a:r>
                      <a:endParaRPr lang="en-US" sz="105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 descr="sccpre.cat-top-view-of-tree-86918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586" y="133350"/>
            <a:ext cx="1281414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1123950"/>
          <a:ext cx="8153401" cy="34239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43739"/>
                <a:gridCol w="1727416"/>
                <a:gridCol w="1105546"/>
                <a:gridCol w="1358900"/>
                <a:gridCol w="1358900"/>
                <a:gridCol w="1358900"/>
              </a:tblGrid>
              <a:tr h="54531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ISR NAME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HEAD QUATOR  TOWN 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NO.OF BEATS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NO.OF OUTLETS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NO.OF SUBTOWNS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L3M BUSSINESS</a:t>
                      </a:r>
                      <a:endParaRPr lang="en-US" sz="1050" dirty="0"/>
                    </a:p>
                  </a:txBody>
                  <a:tcPr/>
                </a:tc>
              </a:tr>
              <a:tr h="54531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T.BALA GOPAL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VISAKHAPTANAM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16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464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33.82</a:t>
                      </a:r>
                      <a:endParaRPr lang="en-US" sz="1050" dirty="0"/>
                    </a:p>
                  </a:txBody>
                  <a:tcPr/>
                </a:tc>
              </a:tr>
              <a:tr h="54531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M.VENKATA RAMA RAJU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smtClean="0"/>
                        <a:t>VISAKHAPTANAM</a:t>
                      </a:r>
                    </a:p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16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443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25.30</a:t>
                      </a:r>
                    </a:p>
                    <a:p>
                      <a:pPr algn="ctr"/>
                      <a:endParaRPr lang="en-US" sz="1050" dirty="0" smtClean="0"/>
                    </a:p>
                  </a:txBody>
                  <a:tcPr/>
                </a:tc>
              </a:tr>
              <a:tr h="69737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R.DURGA PARMAESHWARA RAO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VIZIANAGARAM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387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26.38</a:t>
                      </a:r>
                    </a:p>
                  </a:txBody>
                  <a:tcPr/>
                </a:tc>
              </a:tr>
              <a:tr h="54531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B.SHYAM BABAU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smtClean="0"/>
                        <a:t>VIZIANAGARAM</a:t>
                      </a:r>
                    </a:p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297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7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11.87</a:t>
                      </a:r>
                    </a:p>
                  </a:txBody>
                  <a:tcPr/>
                </a:tc>
              </a:tr>
              <a:tr h="54531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TOTAL</a:t>
                      </a:r>
                      <a:endParaRPr lang="en-US" sz="10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58</a:t>
                      </a:r>
                      <a:endParaRPr lang="en-US" sz="10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1591</a:t>
                      </a:r>
                      <a:endParaRPr lang="en-US" sz="10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41</a:t>
                      </a:r>
                      <a:endParaRPr lang="en-US" sz="10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24.34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Google Shape;144;p29"/>
          <p:cNvSpPr txBox="1">
            <a:spLocks/>
          </p:cNvSpPr>
          <p:nvPr/>
        </p:nvSpPr>
        <p:spPr>
          <a:xfrm>
            <a:off x="0" y="0"/>
            <a:ext cx="67056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tabLst/>
              <a:defRPr/>
            </a:pPr>
            <a:r>
              <a:rPr kumimoji="0" lang="en-US" sz="2400" b="1" i="0" u="sng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xo 2"/>
                <a:ea typeface="Exo 2"/>
                <a:cs typeface="Exo 2"/>
                <a:sym typeface="Exo 2"/>
              </a:rPr>
              <a:t>ISR</a:t>
            </a:r>
            <a:r>
              <a:rPr kumimoji="0" lang="en-US" sz="2400" b="1" i="0" u="sng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xo 2"/>
                <a:ea typeface="Exo 2"/>
                <a:cs typeface="Exo 2"/>
                <a:sym typeface="Exo 2"/>
              </a:rPr>
              <a:t> PDA OUTLETS &amp; NO.OF BEATS</a:t>
            </a:r>
            <a:endParaRPr kumimoji="0" lang="en-US" sz="2400" b="1" i="0" u="sng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7" name="Picture 6" descr="sccpre.cat-top-view-of-tree-86918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133350"/>
            <a:ext cx="990600" cy="883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98;p51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715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THANK YOU.</a:t>
            </a:r>
            <a:endParaRPr sz="4800"/>
          </a:p>
        </p:txBody>
      </p:sp>
      <p:grpSp>
        <p:nvGrpSpPr>
          <p:cNvPr id="6" name="Google Shape;600;p51"/>
          <p:cNvGrpSpPr/>
          <p:nvPr/>
        </p:nvGrpSpPr>
        <p:grpSpPr>
          <a:xfrm>
            <a:off x="304800" y="4552950"/>
            <a:ext cx="279476" cy="279476"/>
            <a:chOff x="1379798" y="1723250"/>
            <a:chExt cx="397887" cy="397887"/>
          </a:xfrm>
        </p:grpSpPr>
        <p:sp>
          <p:nvSpPr>
            <p:cNvPr id="7" name="Google Shape;601;p51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02;p51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3;p51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04;p51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85800" y="4476750"/>
            <a:ext cx="3889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https://in.linkedin.com/in/ramanababu-boda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2133600" cy="666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 smtClean="0"/>
              <a:t> PROFILE</a:t>
            </a:r>
            <a:br>
              <a:rPr lang="en-US" u="sng" dirty="0" smtClean="0"/>
            </a:b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 smtClean="0"/>
              <a:t/>
            </a:r>
            <a:br>
              <a:rPr lang="en-US" u="sng" dirty="0" smtClean="0"/>
            </a:br>
            <a:endParaRPr u="sng"/>
          </a:p>
        </p:txBody>
      </p:sp>
      <p:sp>
        <p:nvSpPr>
          <p:cNvPr id="11" name="TextBox 10"/>
          <p:cNvSpPr txBox="1"/>
          <p:nvPr/>
        </p:nvSpPr>
        <p:spPr>
          <a:xfrm>
            <a:off x="685800" y="742950"/>
            <a:ext cx="6858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1800" dirty="0" smtClean="0"/>
              <a:t>Name: RamanaBabu Boda</a:t>
            </a:r>
          </a:p>
          <a:p>
            <a:endParaRPr lang="en-US" sz="1800" dirty="0" smtClean="0"/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Exo2"/>
              </a:rPr>
              <a:t>Designation: Senior Sales Officer(SSO)</a:t>
            </a:r>
          </a:p>
          <a:p>
            <a:pPr>
              <a:buFont typeface="Arial" pitchFamily="34" charset="0"/>
              <a:buChar char="•"/>
            </a:pPr>
            <a:endParaRPr lang="en-US" sz="1800" dirty="0" smtClean="0">
              <a:latin typeface="Exo2"/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Exo2"/>
              </a:rPr>
              <a:t>Territory : Visakhapatnam</a:t>
            </a:r>
          </a:p>
          <a:p>
            <a:pPr>
              <a:buFont typeface="Arial" pitchFamily="34" charset="0"/>
              <a:buChar char="•"/>
            </a:pPr>
            <a:endParaRPr lang="en-US" sz="1800" dirty="0" smtClean="0">
              <a:latin typeface="Exo2"/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Exo2"/>
              </a:rPr>
              <a:t>District Coverage: Visakhapatnam,Vizianagaram</a:t>
            </a:r>
          </a:p>
          <a:p>
            <a:pPr>
              <a:buFont typeface="Arial" pitchFamily="34" charset="0"/>
              <a:buChar char="•"/>
            </a:pPr>
            <a:endParaRPr lang="en-US" sz="1800" dirty="0" smtClean="0">
              <a:latin typeface="Exo2"/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Exo2"/>
              </a:rPr>
              <a:t>Experience :9 Years</a:t>
            </a:r>
          </a:p>
          <a:p>
            <a:pPr>
              <a:buFont typeface="Arial" pitchFamily="34" charset="0"/>
              <a:buChar char="•"/>
            </a:pPr>
            <a:endParaRPr lang="en-US" sz="1800" dirty="0" smtClean="0">
              <a:latin typeface="Exo2"/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Exo2"/>
              </a:rPr>
              <a:t>Date Of Joining :10-02-2011</a:t>
            </a:r>
            <a:endParaRPr lang="en-US" sz="1800" dirty="0">
              <a:latin typeface="Exo2"/>
            </a:endParaRPr>
          </a:p>
        </p:txBody>
      </p:sp>
      <p:pic>
        <p:nvPicPr>
          <p:cNvPr id="15" name="Picture 14" descr="sccpre.cat-top-view-of-tree-86918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866" y="133350"/>
            <a:ext cx="1276134" cy="1138290"/>
          </a:xfrm>
          <a:prstGeom prst="rect">
            <a:avLst/>
          </a:prstGeom>
        </p:spPr>
      </p:pic>
      <p:grpSp>
        <p:nvGrpSpPr>
          <p:cNvPr id="17" name="Google Shape;4533;p58"/>
          <p:cNvGrpSpPr/>
          <p:nvPr/>
        </p:nvGrpSpPr>
        <p:grpSpPr>
          <a:xfrm>
            <a:off x="304800" y="742950"/>
            <a:ext cx="351155" cy="349256"/>
            <a:chOff x="-64401400" y="1914475"/>
            <a:chExt cx="319000" cy="317275"/>
          </a:xfrm>
        </p:grpSpPr>
        <p:sp>
          <p:nvSpPr>
            <p:cNvPr id="18" name="Google Shape;4534;p58"/>
            <p:cNvSpPr/>
            <p:nvPr/>
          </p:nvSpPr>
          <p:spPr>
            <a:xfrm>
              <a:off x="-64401400" y="1914475"/>
              <a:ext cx="319000" cy="317275"/>
            </a:xfrm>
            <a:custGeom>
              <a:avLst/>
              <a:gdLst/>
              <a:ahLst/>
              <a:cxnLst/>
              <a:rect l="l" t="t" r="r" b="b"/>
              <a:pathLst>
                <a:path w="12760" h="12691" extrusionOk="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35;p58"/>
            <p:cNvSpPr/>
            <p:nvPr/>
          </p:nvSpPr>
          <p:spPr>
            <a:xfrm>
              <a:off x="-64172200" y="2175800"/>
              <a:ext cx="48850" cy="22075"/>
            </a:xfrm>
            <a:custGeom>
              <a:avLst/>
              <a:gdLst/>
              <a:ahLst/>
              <a:cxnLst/>
              <a:rect l="l" t="t" r="r" b="b"/>
              <a:pathLst>
                <a:path w="1954" h="883" extrusionOk="0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536;p58"/>
            <p:cNvSpPr/>
            <p:nvPr/>
          </p:nvSpPr>
          <p:spPr>
            <a:xfrm>
              <a:off x="-64212375" y="2210450"/>
              <a:ext cx="5525" cy="25"/>
            </a:xfrm>
            <a:custGeom>
              <a:avLst/>
              <a:gdLst/>
              <a:ahLst/>
              <a:cxnLst/>
              <a:rect l="l" t="t" r="r" b="b"/>
              <a:pathLst>
                <a:path w="221" h="1" extrusionOk="0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7988;p66"/>
          <p:cNvSpPr/>
          <p:nvPr/>
        </p:nvSpPr>
        <p:spPr>
          <a:xfrm>
            <a:off x="304800" y="1352550"/>
            <a:ext cx="302554" cy="301750"/>
          </a:xfrm>
          <a:custGeom>
            <a:avLst/>
            <a:gdLst/>
            <a:ahLst/>
            <a:cxnLst/>
            <a:rect l="l" t="t" r="r" b="b"/>
            <a:pathLst>
              <a:path w="11658" h="11627" extrusionOk="0">
                <a:moveTo>
                  <a:pt x="6806" y="2017"/>
                </a:moveTo>
                <a:lnTo>
                  <a:pt x="6806" y="2773"/>
                </a:lnTo>
                <a:lnTo>
                  <a:pt x="4758" y="2773"/>
                </a:lnTo>
                <a:lnTo>
                  <a:pt x="4758" y="2017"/>
                </a:lnTo>
                <a:close/>
                <a:moveTo>
                  <a:pt x="7152" y="694"/>
                </a:moveTo>
                <a:cubicBezTo>
                  <a:pt x="7688" y="694"/>
                  <a:pt x="8192" y="1167"/>
                  <a:pt x="8192" y="1702"/>
                </a:cubicBezTo>
                <a:lnTo>
                  <a:pt x="8192" y="2773"/>
                </a:lnTo>
                <a:lnTo>
                  <a:pt x="7499" y="2773"/>
                </a:lnTo>
                <a:lnTo>
                  <a:pt x="7499" y="1702"/>
                </a:lnTo>
                <a:cubicBezTo>
                  <a:pt x="7499" y="1513"/>
                  <a:pt x="7341" y="1356"/>
                  <a:pt x="7152" y="1356"/>
                </a:cubicBezTo>
                <a:lnTo>
                  <a:pt x="4411" y="1356"/>
                </a:lnTo>
                <a:cubicBezTo>
                  <a:pt x="4191" y="1356"/>
                  <a:pt x="4033" y="1513"/>
                  <a:pt x="4033" y="1702"/>
                </a:cubicBezTo>
                <a:lnTo>
                  <a:pt x="4033" y="2773"/>
                </a:lnTo>
                <a:lnTo>
                  <a:pt x="3371" y="2773"/>
                </a:lnTo>
                <a:lnTo>
                  <a:pt x="3371" y="1702"/>
                </a:lnTo>
                <a:cubicBezTo>
                  <a:pt x="3371" y="1167"/>
                  <a:pt x="3844" y="694"/>
                  <a:pt x="4411" y="694"/>
                </a:cubicBezTo>
                <a:close/>
                <a:moveTo>
                  <a:pt x="10618" y="3498"/>
                </a:moveTo>
                <a:cubicBezTo>
                  <a:pt x="10807" y="3498"/>
                  <a:pt x="10964" y="3656"/>
                  <a:pt x="10964" y="3845"/>
                </a:cubicBezTo>
                <a:lnTo>
                  <a:pt x="10964" y="5010"/>
                </a:lnTo>
                <a:cubicBezTo>
                  <a:pt x="9546" y="6239"/>
                  <a:pt x="7688" y="6901"/>
                  <a:pt x="5766" y="6901"/>
                </a:cubicBezTo>
                <a:cubicBezTo>
                  <a:pt x="3876" y="6901"/>
                  <a:pt x="2080" y="6239"/>
                  <a:pt x="662" y="5010"/>
                </a:cubicBezTo>
                <a:lnTo>
                  <a:pt x="662" y="3971"/>
                </a:lnTo>
                <a:cubicBezTo>
                  <a:pt x="662" y="3687"/>
                  <a:pt x="851" y="3498"/>
                  <a:pt x="1135" y="3498"/>
                </a:cubicBezTo>
                <a:close/>
                <a:moveTo>
                  <a:pt x="6806" y="7531"/>
                </a:moveTo>
                <a:lnTo>
                  <a:pt x="6806" y="7940"/>
                </a:lnTo>
                <a:cubicBezTo>
                  <a:pt x="6806" y="8129"/>
                  <a:pt x="6648" y="8287"/>
                  <a:pt x="6459" y="8287"/>
                </a:cubicBezTo>
                <a:lnTo>
                  <a:pt x="5073" y="8287"/>
                </a:lnTo>
                <a:cubicBezTo>
                  <a:pt x="4884" y="8287"/>
                  <a:pt x="4726" y="8129"/>
                  <a:pt x="4726" y="7940"/>
                </a:cubicBezTo>
                <a:lnTo>
                  <a:pt x="4726" y="7531"/>
                </a:lnTo>
                <a:lnTo>
                  <a:pt x="4758" y="7531"/>
                </a:lnTo>
                <a:cubicBezTo>
                  <a:pt x="5104" y="7594"/>
                  <a:pt x="5419" y="7625"/>
                  <a:pt x="5766" y="7625"/>
                </a:cubicBezTo>
                <a:cubicBezTo>
                  <a:pt x="6112" y="7625"/>
                  <a:pt x="6427" y="7594"/>
                  <a:pt x="6806" y="7531"/>
                </a:cubicBezTo>
                <a:close/>
                <a:moveTo>
                  <a:pt x="10964" y="5892"/>
                </a:moveTo>
                <a:lnTo>
                  <a:pt x="10964" y="9988"/>
                </a:lnTo>
                <a:cubicBezTo>
                  <a:pt x="10964" y="10524"/>
                  <a:pt x="10492" y="10996"/>
                  <a:pt x="9956" y="10996"/>
                </a:cubicBezTo>
                <a:lnTo>
                  <a:pt x="1670" y="10996"/>
                </a:lnTo>
                <a:cubicBezTo>
                  <a:pt x="1135" y="10996"/>
                  <a:pt x="662" y="10524"/>
                  <a:pt x="662" y="9988"/>
                </a:cubicBezTo>
                <a:lnTo>
                  <a:pt x="662" y="5892"/>
                </a:lnTo>
                <a:cubicBezTo>
                  <a:pt x="1670" y="6649"/>
                  <a:pt x="2804" y="7184"/>
                  <a:pt x="4065" y="7436"/>
                </a:cubicBezTo>
                <a:lnTo>
                  <a:pt x="4065" y="7940"/>
                </a:lnTo>
                <a:cubicBezTo>
                  <a:pt x="4065" y="8476"/>
                  <a:pt x="4537" y="8948"/>
                  <a:pt x="5104" y="8948"/>
                </a:cubicBezTo>
                <a:lnTo>
                  <a:pt x="6490" y="8948"/>
                </a:lnTo>
                <a:cubicBezTo>
                  <a:pt x="7026" y="8948"/>
                  <a:pt x="7499" y="8476"/>
                  <a:pt x="7499" y="7940"/>
                </a:cubicBezTo>
                <a:lnTo>
                  <a:pt x="7499" y="7436"/>
                </a:lnTo>
                <a:cubicBezTo>
                  <a:pt x="7971" y="7342"/>
                  <a:pt x="8444" y="7184"/>
                  <a:pt x="8916" y="7027"/>
                </a:cubicBezTo>
                <a:cubicBezTo>
                  <a:pt x="9672" y="6743"/>
                  <a:pt x="10334" y="6365"/>
                  <a:pt x="10964" y="5892"/>
                </a:cubicBezTo>
                <a:close/>
                <a:moveTo>
                  <a:pt x="4411" y="1"/>
                </a:moveTo>
                <a:cubicBezTo>
                  <a:pt x="3466" y="1"/>
                  <a:pt x="2710" y="757"/>
                  <a:pt x="2710" y="1702"/>
                </a:cubicBezTo>
                <a:lnTo>
                  <a:pt x="2710" y="2773"/>
                </a:lnTo>
                <a:lnTo>
                  <a:pt x="1135" y="2773"/>
                </a:lnTo>
                <a:cubicBezTo>
                  <a:pt x="505" y="2773"/>
                  <a:pt x="0" y="3277"/>
                  <a:pt x="0" y="3908"/>
                </a:cubicBezTo>
                <a:lnTo>
                  <a:pt x="0" y="9957"/>
                </a:lnTo>
                <a:cubicBezTo>
                  <a:pt x="0" y="10902"/>
                  <a:pt x="725" y="11626"/>
                  <a:pt x="1670" y="11626"/>
                </a:cubicBezTo>
                <a:lnTo>
                  <a:pt x="9956" y="11626"/>
                </a:lnTo>
                <a:cubicBezTo>
                  <a:pt x="10901" y="11626"/>
                  <a:pt x="11657" y="10902"/>
                  <a:pt x="11657" y="9957"/>
                </a:cubicBezTo>
                <a:lnTo>
                  <a:pt x="11657" y="3813"/>
                </a:lnTo>
                <a:cubicBezTo>
                  <a:pt x="11626" y="3246"/>
                  <a:pt x="11153" y="2773"/>
                  <a:pt x="10618" y="2773"/>
                </a:cubicBezTo>
                <a:lnTo>
                  <a:pt x="8853" y="2773"/>
                </a:lnTo>
                <a:lnTo>
                  <a:pt x="8853" y="1702"/>
                </a:lnTo>
                <a:cubicBezTo>
                  <a:pt x="8853" y="757"/>
                  <a:pt x="8097" y="1"/>
                  <a:pt x="7152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430;p56"/>
          <p:cNvSpPr/>
          <p:nvPr/>
        </p:nvSpPr>
        <p:spPr>
          <a:xfrm>
            <a:off x="2089938" y="3783905"/>
            <a:ext cx="234944" cy="305009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837;p56"/>
          <p:cNvGrpSpPr/>
          <p:nvPr/>
        </p:nvGrpSpPr>
        <p:grpSpPr>
          <a:xfrm>
            <a:off x="304800" y="1885950"/>
            <a:ext cx="299053" cy="288720"/>
            <a:chOff x="2127141" y="3043500"/>
            <a:chExt cx="422629" cy="408027"/>
          </a:xfrm>
        </p:grpSpPr>
        <p:grpSp>
          <p:nvGrpSpPr>
            <p:cNvPr id="27" name="Google Shape;2838;p56"/>
            <p:cNvGrpSpPr/>
            <p:nvPr/>
          </p:nvGrpSpPr>
          <p:grpSpPr>
            <a:xfrm>
              <a:off x="2127141" y="3048223"/>
              <a:ext cx="418743" cy="403304"/>
              <a:chOff x="2101363" y="3048223"/>
              <a:chExt cx="418743" cy="403304"/>
            </a:xfrm>
          </p:grpSpPr>
          <p:sp>
            <p:nvSpPr>
              <p:cNvPr id="30" name="Google Shape;2839;p56"/>
              <p:cNvSpPr/>
              <p:nvPr/>
            </p:nvSpPr>
            <p:spPr>
              <a:xfrm>
                <a:off x="2101363" y="3048223"/>
                <a:ext cx="418743" cy="403304"/>
              </a:xfrm>
              <a:custGeom>
                <a:avLst/>
                <a:gdLst/>
                <a:ahLst/>
                <a:cxnLst/>
                <a:rect l="l" t="t" r="r" b="b"/>
                <a:pathLst>
                  <a:path w="8245" h="7941" extrusionOk="0">
                    <a:moveTo>
                      <a:pt x="4278" y="1"/>
                    </a:moveTo>
                    <a:cubicBezTo>
                      <a:pt x="2677" y="1"/>
                      <a:pt x="1227" y="967"/>
                      <a:pt x="614" y="2453"/>
                    </a:cubicBezTo>
                    <a:cubicBezTo>
                      <a:pt x="1" y="3932"/>
                      <a:pt x="340" y="5641"/>
                      <a:pt x="1472" y="6773"/>
                    </a:cubicBezTo>
                    <a:cubicBezTo>
                      <a:pt x="2235" y="7536"/>
                      <a:pt x="3250" y="7940"/>
                      <a:pt x="4283" y="7940"/>
                    </a:cubicBezTo>
                    <a:cubicBezTo>
                      <a:pt x="4793" y="7940"/>
                      <a:pt x="5308" y="7842"/>
                      <a:pt x="5800" y="7639"/>
                    </a:cubicBezTo>
                    <a:cubicBezTo>
                      <a:pt x="7278" y="7019"/>
                      <a:pt x="8245" y="5576"/>
                      <a:pt x="8245" y="3968"/>
                    </a:cubicBezTo>
                    <a:cubicBezTo>
                      <a:pt x="8245" y="1782"/>
                      <a:pt x="6470" y="1"/>
                      <a:pt x="427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840;p56"/>
              <p:cNvSpPr/>
              <p:nvPr/>
            </p:nvSpPr>
            <p:spPr>
              <a:xfrm>
                <a:off x="2119755" y="3068670"/>
                <a:ext cx="397728" cy="333674"/>
              </a:xfrm>
              <a:custGeom>
                <a:avLst/>
                <a:gdLst/>
                <a:ahLst/>
                <a:cxnLst/>
                <a:rect l="l" t="t" r="r" b="b"/>
                <a:pathLst>
                  <a:path w="7884" h="6570" extrusionOk="0">
                    <a:moveTo>
                      <a:pt x="4054" y="193"/>
                    </a:moveTo>
                    <a:cubicBezTo>
                      <a:pt x="4007" y="193"/>
                      <a:pt x="3974" y="204"/>
                      <a:pt x="3974" y="210"/>
                    </a:cubicBezTo>
                    <a:cubicBezTo>
                      <a:pt x="4039" y="253"/>
                      <a:pt x="4104" y="282"/>
                      <a:pt x="4176" y="296"/>
                    </a:cubicBezTo>
                    <a:cubicBezTo>
                      <a:pt x="4227" y="296"/>
                      <a:pt x="4270" y="275"/>
                      <a:pt x="4306" y="246"/>
                    </a:cubicBezTo>
                    <a:cubicBezTo>
                      <a:pt x="4320" y="231"/>
                      <a:pt x="4155" y="195"/>
                      <a:pt x="4090" y="195"/>
                    </a:cubicBezTo>
                    <a:cubicBezTo>
                      <a:pt x="4077" y="194"/>
                      <a:pt x="4065" y="193"/>
                      <a:pt x="4054" y="193"/>
                    </a:cubicBezTo>
                    <a:close/>
                    <a:moveTo>
                      <a:pt x="5083" y="223"/>
                    </a:moveTo>
                    <a:cubicBezTo>
                      <a:pt x="5048" y="223"/>
                      <a:pt x="5009" y="252"/>
                      <a:pt x="5013" y="296"/>
                    </a:cubicBezTo>
                    <a:cubicBezTo>
                      <a:pt x="5026" y="307"/>
                      <a:pt x="5037" y="311"/>
                      <a:pt x="5047" y="311"/>
                    </a:cubicBezTo>
                    <a:cubicBezTo>
                      <a:pt x="5074" y="311"/>
                      <a:pt x="5095" y="281"/>
                      <a:pt x="5128" y="281"/>
                    </a:cubicBezTo>
                    <a:cubicBezTo>
                      <a:pt x="5130" y="281"/>
                      <a:pt x="5133" y="281"/>
                      <a:pt x="5135" y="282"/>
                    </a:cubicBezTo>
                    <a:cubicBezTo>
                      <a:pt x="5135" y="241"/>
                      <a:pt x="5110" y="223"/>
                      <a:pt x="5083" y="223"/>
                    </a:cubicBezTo>
                    <a:close/>
                    <a:moveTo>
                      <a:pt x="6040" y="274"/>
                    </a:moveTo>
                    <a:cubicBezTo>
                      <a:pt x="6036" y="274"/>
                      <a:pt x="6033" y="274"/>
                      <a:pt x="6030" y="275"/>
                    </a:cubicBezTo>
                    <a:cubicBezTo>
                      <a:pt x="5979" y="275"/>
                      <a:pt x="5929" y="296"/>
                      <a:pt x="5922" y="311"/>
                    </a:cubicBezTo>
                    <a:lnTo>
                      <a:pt x="5929" y="311"/>
                    </a:lnTo>
                    <a:cubicBezTo>
                      <a:pt x="5929" y="322"/>
                      <a:pt x="6015" y="334"/>
                      <a:pt x="6067" y="334"/>
                    </a:cubicBezTo>
                    <a:cubicBezTo>
                      <a:pt x="6078" y="334"/>
                      <a:pt x="6088" y="334"/>
                      <a:pt x="6095" y="332"/>
                    </a:cubicBezTo>
                    <a:cubicBezTo>
                      <a:pt x="6129" y="325"/>
                      <a:pt x="6092" y="274"/>
                      <a:pt x="6040" y="274"/>
                    </a:cubicBezTo>
                    <a:close/>
                    <a:moveTo>
                      <a:pt x="3882" y="235"/>
                    </a:moveTo>
                    <a:cubicBezTo>
                      <a:pt x="3854" y="235"/>
                      <a:pt x="3811" y="262"/>
                      <a:pt x="3823" y="275"/>
                    </a:cubicBezTo>
                    <a:cubicBezTo>
                      <a:pt x="3824" y="279"/>
                      <a:pt x="3823" y="281"/>
                      <a:pt x="3819" y="281"/>
                    </a:cubicBezTo>
                    <a:cubicBezTo>
                      <a:pt x="3810" y="281"/>
                      <a:pt x="3785" y="268"/>
                      <a:pt x="3761" y="268"/>
                    </a:cubicBezTo>
                    <a:cubicBezTo>
                      <a:pt x="3752" y="268"/>
                      <a:pt x="3744" y="270"/>
                      <a:pt x="3736" y="275"/>
                    </a:cubicBezTo>
                    <a:cubicBezTo>
                      <a:pt x="3693" y="296"/>
                      <a:pt x="3686" y="368"/>
                      <a:pt x="3707" y="368"/>
                    </a:cubicBezTo>
                    <a:cubicBezTo>
                      <a:pt x="3722" y="376"/>
                      <a:pt x="3736" y="433"/>
                      <a:pt x="3736" y="440"/>
                    </a:cubicBezTo>
                    <a:cubicBezTo>
                      <a:pt x="3736" y="445"/>
                      <a:pt x="3742" y="446"/>
                      <a:pt x="3751" y="446"/>
                    </a:cubicBezTo>
                    <a:cubicBezTo>
                      <a:pt x="3773" y="446"/>
                      <a:pt x="3813" y="436"/>
                      <a:pt x="3823" y="426"/>
                    </a:cubicBezTo>
                    <a:cubicBezTo>
                      <a:pt x="3824" y="426"/>
                      <a:pt x="3825" y="425"/>
                      <a:pt x="3826" y="425"/>
                    </a:cubicBezTo>
                    <a:cubicBezTo>
                      <a:pt x="3844" y="425"/>
                      <a:pt x="3843" y="484"/>
                      <a:pt x="3823" y="498"/>
                    </a:cubicBezTo>
                    <a:cubicBezTo>
                      <a:pt x="3808" y="520"/>
                      <a:pt x="3830" y="556"/>
                      <a:pt x="3852" y="563"/>
                    </a:cubicBezTo>
                    <a:cubicBezTo>
                      <a:pt x="3873" y="563"/>
                      <a:pt x="3902" y="614"/>
                      <a:pt x="3924" y="614"/>
                    </a:cubicBezTo>
                    <a:cubicBezTo>
                      <a:pt x="3938" y="606"/>
                      <a:pt x="3974" y="527"/>
                      <a:pt x="3989" y="498"/>
                    </a:cubicBezTo>
                    <a:cubicBezTo>
                      <a:pt x="3991" y="487"/>
                      <a:pt x="4002" y="484"/>
                      <a:pt x="4017" y="484"/>
                    </a:cubicBezTo>
                    <a:cubicBezTo>
                      <a:pt x="4041" y="484"/>
                      <a:pt x="4074" y="494"/>
                      <a:pt x="4097" y="498"/>
                    </a:cubicBezTo>
                    <a:cubicBezTo>
                      <a:pt x="4098" y="498"/>
                      <a:pt x="4099" y="498"/>
                      <a:pt x="4099" y="498"/>
                    </a:cubicBezTo>
                    <a:cubicBezTo>
                      <a:pt x="4126" y="498"/>
                      <a:pt x="4139" y="389"/>
                      <a:pt x="4104" y="368"/>
                    </a:cubicBezTo>
                    <a:cubicBezTo>
                      <a:pt x="4068" y="354"/>
                      <a:pt x="4025" y="361"/>
                      <a:pt x="4010" y="347"/>
                    </a:cubicBezTo>
                    <a:cubicBezTo>
                      <a:pt x="3996" y="332"/>
                      <a:pt x="3981" y="325"/>
                      <a:pt x="3960" y="318"/>
                    </a:cubicBezTo>
                    <a:cubicBezTo>
                      <a:pt x="3938" y="318"/>
                      <a:pt x="3924" y="246"/>
                      <a:pt x="3895" y="239"/>
                    </a:cubicBezTo>
                    <a:cubicBezTo>
                      <a:pt x="3891" y="236"/>
                      <a:pt x="3887" y="235"/>
                      <a:pt x="3882" y="235"/>
                    </a:cubicBezTo>
                    <a:close/>
                    <a:moveTo>
                      <a:pt x="2056" y="87"/>
                    </a:moveTo>
                    <a:cubicBezTo>
                      <a:pt x="2048" y="87"/>
                      <a:pt x="1883" y="181"/>
                      <a:pt x="1731" y="260"/>
                    </a:cubicBezTo>
                    <a:cubicBezTo>
                      <a:pt x="1558" y="376"/>
                      <a:pt x="1392" y="505"/>
                      <a:pt x="1241" y="650"/>
                    </a:cubicBezTo>
                    <a:cubicBezTo>
                      <a:pt x="1284" y="650"/>
                      <a:pt x="1356" y="642"/>
                      <a:pt x="1385" y="635"/>
                    </a:cubicBezTo>
                    <a:lnTo>
                      <a:pt x="1392" y="635"/>
                    </a:lnTo>
                    <a:cubicBezTo>
                      <a:pt x="1435" y="628"/>
                      <a:pt x="1515" y="614"/>
                      <a:pt x="1522" y="599"/>
                    </a:cubicBezTo>
                    <a:cubicBezTo>
                      <a:pt x="1529" y="585"/>
                      <a:pt x="1529" y="563"/>
                      <a:pt x="1522" y="549"/>
                    </a:cubicBezTo>
                    <a:lnTo>
                      <a:pt x="1544" y="549"/>
                    </a:lnTo>
                    <a:cubicBezTo>
                      <a:pt x="1565" y="549"/>
                      <a:pt x="1594" y="448"/>
                      <a:pt x="1616" y="426"/>
                    </a:cubicBezTo>
                    <a:cubicBezTo>
                      <a:pt x="1659" y="397"/>
                      <a:pt x="1709" y="368"/>
                      <a:pt x="1767" y="354"/>
                    </a:cubicBezTo>
                    <a:cubicBezTo>
                      <a:pt x="1796" y="325"/>
                      <a:pt x="1832" y="296"/>
                      <a:pt x="1868" y="275"/>
                    </a:cubicBezTo>
                    <a:cubicBezTo>
                      <a:pt x="1890" y="267"/>
                      <a:pt x="1926" y="217"/>
                      <a:pt x="1919" y="210"/>
                    </a:cubicBezTo>
                    <a:cubicBezTo>
                      <a:pt x="1919" y="195"/>
                      <a:pt x="1991" y="152"/>
                      <a:pt x="2027" y="138"/>
                    </a:cubicBezTo>
                    <a:cubicBezTo>
                      <a:pt x="2056" y="123"/>
                      <a:pt x="2070" y="87"/>
                      <a:pt x="2056" y="87"/>
                    </a:cubicBezTo>
                    <a:close/>
                    <a:moveTo>
                      <a:pt x="5316" y="498"/>
                    </a:moveTo>
                    <a:cubicBezTo>
                      <a:pt x="5301" y="498"/>
                      <a:pt x="5287" y="520"/>
                      <a:pt x="5287" y="520"/>
                    </a:cubicBezTo>
                    <a:cubicBezTo>
                      <a:pt x="5280" y="527"/>
                      <a:pt x="5135" y="563"/>
                      <a:pt x="5092" y="585"/>
                    </a:cubicBezTo>
                    <a:cubicBezTo>
                      <a:pt x="5056" y="599"/>
                      <a:pt x="5013" y="628"/>
                      <a:pt x="4984" y="657"/>
                    </a:cubicBezTo>
                    <a:cubicBezTo>
                      <a:pt x="4962" y="671"/>
                      <a:pt x="4933" y="815"/>
                      <a:pt x="4919" y="837"/>
                    </a:cubicBezTo>
                    <a:cubicBezTo>
                      <a:pt x="4912" y="852"/>
                      <a:pt x="4970" y="909"/>
                      <a:pt x="4991" y="924"/>
                    </a:cubicBezTo>
                    <a:cubicBezTo>
                      <a:pt x="5006" y="927"/>
                      <a:pt x="5018" y="929"/>
                      <a:pt x="5030" y="929"/>
                    </a:cubicBezTo>
                    <a:cubicBezTo>
                      <a:pt x="5042" y="929"/>
                      <a:pt x="5052" y="927"/>
                      <a:pt x="5063" y="924"/>
                    </a:cubicBezTo>
                    <a:cubicBezTo>
                      <a:pt x="5063" y="880"/>
                      <a:pt x="5056" y="830"/>
                      <a:pt x="5042" y="787"/>
                    </a:cubicBezTo>
                    <a:cubicBezTo>
                      <a:pt x="5020" y="758"/>
                      <a:pt x="5135" y="700"/>
                      <a:pt x="5171" y="664"/>
                    </a:cubicBezTo>
                    <a:lnTo>
                      <a:pt x="5164" y="664"/>
                    </a:lnTo>
                    <a:cubicBezTo>
                      <a:pt x="5200" y="635"/>
                      <a:pt x="5323" y="592"/>
                      <a:pt x="5337" y="556"/>
                    </a:cubicBezTo>
                    <a:cubicBezTo>
                      <a:pt x="5345" y="534"/>
                      <a:pt x="5337" y="513"/>
                      <a:pt x="5316" y="498"/>
                    </a:cubicBezTo>
                    <a:close/>
                    <a:moveTo>
                      <a:pt x="3092" y="1109"/>
                    </a:moveTo>
                    <a:cubicBezTo>
                      <a:pt x="3084" y="1109"/>
                      <a:pt x="3071" y="1162"/>
                      <a:pt x="3058" y="1169"/>
                    </a:cubicBezTo>
                    <a:cubicBezTo>
                      <a:pt x="3042" y="1179"/>
                      <a:pt x="3054" y="1186"/>
                      <a:pt x="3064" y="1186"/>
                    </a:cubicBezTo>
                    <a:cubicBezTo>
                      <a:pt x="3067" y="1186"/>
                      <a:pt x="3071" y="1185"/>
                      <a:pt x="3073" y="1183"/>
                    </a:cubicBezTo>
                    <a:cubicBezTo>
                      <a:pt x="3073" y="1183"/>
                      <a:pt x="3074" y="1183"/>
                      <a:pt x="3074" y="1183"/>
                    </a:cubicBezTo>
                    <a:lnTo>
                      <a:pt x="3074" y="1183"/>
                    </a:lnTo>
                    <a:cubicBezTo>
                      <a:pt x="3079" y="1183"/>
                      <a:pt x="3072" y="1220"/>
                      <a:pt x="3065" y="1234"/>
                    </a:cubicBezTo>
                    <a:cubicBezTo>
                      <a:pt x="3051" y="1248"/>
                      <a:pt x="3123" y="1263"/>
                      <a:pt x="3130" y="1284"/>
                    </a:cubicBezTo>
                    <a:cubicBezTo>
                      <a:pt x="3142" y="1302"/>
                      <a:pt x="3159" y="1315"/>
                      <a:pt x="3181" y="1315"/>
                    </a:cubicBezTo>
                    <a:cubicBezTo>
                      <a:pt x="3185" y="1315"/>
                      <a:pt x="3190" y="1314"/>
                      <a:pt x="3195" y="1313"/>
                    </a:cubicBezTo>
                    <a:cubicBezTo>
                      <a:pt x="3217" y="1313"/>
                      <a:pt x="3275" y="1284"/>
                      <a:pt x="3289" y="1284"/>
                    </a:cubicBezTo>
                    <a:cubicBezTo>
                      <a:pt x="3311" y="1277"/>
                      <a:pt x="3325" y="1183"/>
                      <a:pt x="3318" y="1169"/>
                    </a:cubicBezTo>
                    <a:cubicBezTo>
                      <a:pt x="3311" y="1147"/>
                      <a:pt x="3217" y="1147"/>
                      <a:pt x="3195" y="1147"/>
                    </a:cubicBezTo>
                    <a:cubicBezTo>
                      <a:pt x="3159" y="1140"/>
                      <a:pt x="3130" y="1126"/>
                      <a:pt x="3094" y="1111"/>
                    </a:cubicBezTo>
                    <a:cubicBezTo>
                      <a:pt x="3094" y="1110"/>
                      <a:pt x="3093" y="1109"/>
                      <a:pt x="3092" y="1109"/>
                    </a:cubicBezTo>
                    <a:close/>
                    <a:moveTo>
                      <a:pt x="1228" y="1247"/>
                    </a:moveTo>
                    <a:cubicBezTo>
                      <a:pt x="1212" y="1247"/>
                      <a:pt x="1181" y="1271"/>
                      <a:pt x="1169" y="1284"/>
                    </a:cubicBezTo>
                    <a:cubicBezTo>
                      <a:pt x="1154" y="1299"/>
                      <a:pt x="1169" y="1364"/>
                      <a:pt x="1197" y="1364"/>
                    </a:cubicBezTo>
                    <a:cubicBezTo>
                      <a:pt x="1218" y="1364"/>
                      <a:pt x="1256" y="1283"/>
                      <a:pt x="1285" y="1283"/>
                    </a:cubicBezTo>
                    <a:cubicBezTo>
                      <a:pt x="1287" y="1283"/>
                      <a:pt x="1289" y="1283"/>
                      <a:pt x="1291" y="1284"/>
                    </a:cubicBezTo>
                    <a:cubicBezTo>
                      <a:pt x="1318" y="1301"/>
                      <a:pt x="1337" y="1309"/>
                      <a:pt x="1342" y="1309"/>
                    </a:cubicBezTo>
                    <a:cubicBezTo>
                      <a:pt x="1343" y="1309"/>
                      <a:pt x="1343" y="1308"/>
                      <a:pt x="1342" y="1306"/>
                    </a:cubicBezTo>
                    <a:cubicBezTo>
                      <a:pt x="1306" y="1284"/>
                      <a:pt x="1270" y="1263"/>
                      <a:pt x="1233" y="1248"/>
                    </a:cubicBezTo>
                    <a:cubicBezTo>
                      <a:pt x="1232" y="1247"/>
                      <a:pt x="1230" y="1247"/>
                      <a:pt x="1228" y="1247"/>
                    </a:cubicBezTo>
                    <a:close/>
                    <a:moveTo>
                      <a:pt x="2928" y="0"/>
                    </a:moveTo>
                    <a:cubicBezTo>
                      <a:pt x="2863" y="15"/>
                      <a:pt x="2806" y="22"/>
                      <a:pt x="2748" y="29"/>
                    </a:cubicBezTo>
                    <a:cubicBezTo>
                      <a:pt x="2676" y="29"/>
                      <a:pt x="2604" y="29"/>
                      <a:pt x="2532" y="37"/>
                    </a:cubicBezTo>
                    <a:cubicBezTo>
                      <a:pt x="2503" y="51"/>
                      <a:pt x="2481" y="101"/>
                      <a:pt x="2488" y="123"/>
                    </a:cubicBezTo>
                    <a:cubicBezTo>
                      <a:pt x="2496" y="145"/>
                      <a:pt x="2359" y="145"/>
                      <a:pt x="2323" y="145"/>
                    </a:cubicBezTo>
                    <a:cubicBezTo>
                      <a:pt x="2214" y="159"/>
                      <a:pt x="2106" y="181"/>
                      <a:pt x="2005" y="224"/>
                    </a:cubicBezTo>
                    <a:cubicBezTo>
                      <a:pt x="1948" y="253"/>
                      <a:pt x="1904" y="332"/>
                      <a:pt x="1919" y="332"/>
                    </a:cubicBezTo>
                    <a:cubicBezTo>
                      <a:pt x="1940" y="339"/>
                      <a:pt x="1890" y="383"/>
                      <a:pt x="1854" y="390"/>
                    </a:cubicBezTo>
                    <a:cubicBezTo>
                      <a:pt x="1825" y="404"/>
                      <a:pt x="1753" y="412"/>
                      <a:pt x="1738" y="426"/>
                    </a:cubicBezTo>
                    <a:cubicBezTo>
                      <a:pt x="1717" y="440"/>
                      <a:pt x="1753" y="455"/>
                      <a:pt x="1760" y="469"/>
                    </a:cubicBezTo>
                    <a:cubicBezTo>
                      <a:pt x="1761" y="470"/>
                      <a:pt x="1762" y="471"/>
                      <a:pt x="1764" y="471"/>
                    </a:cubicBezTo>
                    <a:cubicBezTo>
                      <a:pt x="1771" y="471"/>
                      <a:pt x="1782" y="464"/>
                      <a:pt x="1794" y="464"/>
                    </a:cubicBezTo>
                    <a:cubicBezTo>
                      <a:pt x="1799" y="464"/>
                      <a:pt x="1805" y="466"/>
                      <a:pt x="1810" y="469"/>
                    </a:cubicBezTo>
                    <a:cubicBezTo>
                      <a:pt x="1839" y="477"/>
                      <a:pt x="1875" y="484"/>
                      <a:pt x="1904" y="491"/>
                    </a:cubicBezTo>
                    <a:cubicBezTo>
                      <a:pt x="1926" y="498"/>
                      <a:pt x="1854" y="505"/>
                      <a:pt x="1818" y="513"/>
                    </a:cubicBezTo>
                    <a:cubicBezTo>
                      <a:pt x="1782" y="513"/>
                      <a:pt x="1789" y="577"/>
                      <a:pt x="1818" y="592"/>
                    </a:cubicBezTo>
                    <a:cubicBezTo>
                      <a:pt x="1838" y="597"/>
                      <a:pt x="1880" y="602"/>
                      <a:pt x="1906" y="602"/>
                    </a:cubicBezTo>
                    <a:cubicBezTo>
                      <a:pt x="1916" y="602"/>
                      <a:pt x="1924" y="601"/>
                      <a:pt x="1926" y="599"/>
                    </a:cubicBezTo>
                    <a:cubicBezTo>
                      <a:pt x="1928" y="596"/>
                      <a:pt x="1933" y="594"/>
                      <a:pt x="1941" y="594"/>
                    </a:cubicBezTo>
                    <a:cubicBezTo>
                      <a:pt x="1966" y="594"/>
                      <a:pt x="2014" y="608"/>
                      <a:pt x="2041" y="614"/>
                    </a:cubicBezTo>
                    <a:cubicBezTo>
                      <a:pt x="2077" y="614"/>
                      <a:pt x="2099" y="700"/>
                      <a:pt x="2113" y="722"/>
                    </a:cubicBezTo>
                    <a:cubicBezTo>
                      <a:pt x="2121" y="758"/>
                      <a:pt x="2128" y="787"/>
                      <a:pt x="2121" y="823"/>
                    </a:cubicBezTo>
                    <a:cubicBezTo>
                      <a:pt x="2121" y="841"/>
                      <a:pt x="2167" y="869"/>
                      <a:pt x="2185" y="869"/>
                    </a:cubicBezTo>
                    <a:cubicBezTo>
                      <a:pt x="2189" y="869"/>
                      <a:pt x="2192" y="868"/>
                      <a:pt x="2193" y="866"/>
                    </a:cubicBezTo>
                    <a:cubicBezTo>
                      <a:pt x="2195" y="864"/>
                      <a:pt x="2196" y="863"/>
                      <a:pt x="2198" y="863"/>
                    </a:cubicBezTo>
                    <a:cubicBezTo>
                      <a:pt x="2205" y="863"/>
                      <a:pt x="2197" y="895"/>
                      <a:pt x="2178" y="895"/>
                    </a:cubicBezTo>
                    <a:cubicBezTo>
                      <a:pt x="2149" y="895"/>
                      <a:pt x="2171" y="967"/>
                      <a:pt x="2200" y="974"/>
                    </a:cubicBezTo>
                    <a:cubicBezTo>
                      <a:pt x="2229" y="989"/>
                      <a:pt x="2207" y="1032"/>
                      <a:pt x="2193" y="1046"/>
                    </a:cubicBezTo>
                    <a:cubicBezTo>
                      <a:pt x="2171" y="1061"/>
                      <a:pt x="2186" y="1104"/>
                      <a:pt x="2164" y="1118"/>
                    </a:cubicBezTo>
                    <a:cubicBezTo>
                      <a:pt x="2149" y="1133"/>
                      <a:pt x="2229" y="1277"/>
                      <a:pt x="2229" y="1349"/>
                    </a:cubicBezTo>
                    <a:cubicBezTo>
                      <a:pt x="2229" y="1429"/>
                      <a:pt x="2272" y="1486"/>
                      <a:pt x="2294" y="1486"/>
                    </a:cubicBezTo>
                    <a:cubicBezTo>
                      <a:pt x="2308" y="1486"/>
                      <a:pt x="2373" y="1501"/>
                      <a:pt x="2380" y="1515"/>
                    </a:cubicBezTo>
                    <a:cubicBezTo>
                      <a:pt x="2384" y="1518"/>
                      <a:pt x="2388" y="1520"/>
                      <a:pt x="2392" y="1520"/>
                    </a:cubicBezTo>
                    <a:cubicBezTo>
                      <a:pt x="2407" y="1520"/>
                      <a:pt x="2425" y="1505"/>
                      <a:pt x="2431" y="1493"/>
                    </a:cubicBezTo>
                    <a:cubicBezTo>
                      <a:pt x="2452" y="1472"/>
                      <a:pt x="2474" y="1443"/>
                      <a:pt x="2488" y="1414"/>
                    </a:cubicBezTo>
                    <a:cubicBezTo>
                      <a:pt x="2517" y="1349"/>
                      <a:pt x="2539" y="1284"/>
                      <a:pt x="2553" y="1219"/>
                    </a:cubicBezTo>
                    <a:cubicBezTo>
                      <a:pt x="2557" y="1209"/>
                      <a:pt x="2577" y="1207"/>
                      <a:pt x="2598" y="1207"/>
                    </a:cubicBezTo>
                    <a:cubicBezTo>
                      <a:pt x="2608" y="1207"/>
                      <a:pt x="2618" y="1207"/>
                      <a:pt x="2627" y="1207"/>
                    </a:cubicBezTo>
                    <a:cubicBezTo>
                      <a:pt x="2636" y="1207"/>
                      <a:pt x="2644" y="1207"/>
                      <a:pt x="2647" y="1205"/>
                    </a:cubicBezTo>
                    <a:cubicBezTo>
                      <a:pt x="2669" y="1183"/>
                      <a:pt x="2698" y="1169"/>
                      <a:pt x="2719" y="1147"/>
                    </a:cubicBezTo>
                    <a:cubicBezTo>
                      <a:pt x="2734" y="1133"/>
                      <a:pt x="2835" y="1097"/>
                      <a:pt x="2863" y="1075"/>
                    </a:cubicBezTo>
                    <a:cubicBezTo>
                      <a:pt x="2892" y="1054"/>
                      <a:pt x="2936" y="967"/>
                      <a:pt x="2950" y="953"/>
                    </a:cubicBezTo>
                    <a:cubicBezTo>
                      <a:pt x="2972" y="931"/>
                      <a:pt x="2943" y="938"/>
                      <a:pt x="2914" y="924"/>
                    </a:cubicBezTo>
                    <a:cubicBezTo>
                      <a:pt x="2892" y="916"/>
                      <a:pt x="2892" y="888"/>
                      <a:pt x="2907" y="873"/>
                    </a:cubicBezTo>
                    <a:cubicBezTo>
                      <a:pt x="2943" y="873"/>
                      <a:pt x="2986" y="880"/>
                      <a:pt x="3022" y="895"/>
                    </a:cubicBezTo>
                    <a:cubicBezTo>
                      <a:pt x="3027" y="897"/>
                      <a:pt x="3032" y="898"/>
                      <a:pt x="3037" y="898"/>
                    </a:cubicBezTo>
                    <a:cubicBezTo>
                      <a:pt x="3066" y="898"/>
                      <a:pt x="3099" y="871"/>
                      <a:pt x="3087" y="859"/>
                    </a:cubicBezTo>
                    <a:cubicBezTo>
                      <a:pt x="3074" y="846"/>
                      <a:pt x="3071" y="843"/>
                      <a:pt x="3075" y="843"/>
                    </a:cubicBezTo>
                    <a:cubicBezTo>
                      <a:pt x="3077" y="843"/>
                      <a:pt x="3081" y="844"/>
                      <a:pt x="3087" y="844"/>
                    </a:cubicBezTo>
                    <a:cubicBezTo>
                      <a:pt x="3088" y="845"/>
                      <a:pt x="3088" y="845"/>
                      <a:pt x="3088" y="845"/>
                    </a:cubicBezTo>
                    <a:cubicBezTo>
                      <a:pt x="3095" y="845"/>
                      <a:pt x="3101" y="800"/>
                      <a:pt x="3094" y="787"/>
                    </a:cubicBezTo>
                    <a:cubicBezTo>
                      <a:pt x="3080" y="779"/>
                      <a:pt x="3174" y="707"/>
                      <a:pt x="3159" y="650"/>
                    </a:cubicBezTo>
                    <a:cubicBezTo>
                      <a:pt x="3145" y="585"/>
                      <a:pt x="3181" y="520"/>
                      <a:pt x="3210" y="520"/>
                    </a:cubicBezTo>
                    <a:cubicBezTo>
                      <a:pt x="3231" y="513"/>
                      <a:pt x="3224" y="448"/>
                      <a:pt x="3195" y="440"/>
                    </a:cubicBezTo>
                    <a:cubicBezTo>
                      <a:pt x="3166" y="433"/>
                      <a:pt x="3195" y="426"/>
                      <a:pt x="3202" y="412"/>
                    </a:cubicBezTo>
                    <a:cubicBezTo>
                      <a:pt x="3224" y="390"/>
                      <a:pt x="3224" y="354"/>
                      <a:pt x="3224" y="325"/>
                    </a:cubicBezTo>
                    <a:cubicBezTo>
                      <a:pt x="3217" y="311"/>
                      <a:pt x="3267" y="296"/>
                      <a:pt x="3282" y="282"/>
                    </a:cubicBezTo>
                    <a:cubicBezTo>
                      <a:pt x="3303" y="260"/>
                      <a:pt x="3332" y="246"/>
                      <a:pt x="3368" y="239"/>
                    </a:cubicBezTo>
                    <a:cubicBezTo>
                      <a:pt x="3387" y="239"/>
                      <a:pt x="3395" y="194"/>
                      <a:pt x="3382" y="188"/>
                    </a:cubicBezTo>
                    <a:lnTo>
                      <a:pt x="3383" y="188"/>
                    </a:lnTo>
                    <a:cubicBezTo>
                      <a:pt x="3383" y="188"/>
                      <a:pt x="3382" y="188"/>
                      <a:pt x="3382" y="188"/>
                    </a:cubicBezTo>
                    <a:lnTo>
                      <a:pt x="3382" y="188"/>
                    </a:lnTo>
                    <a:cubicBezTo>
                      <a:pt x="3381" y="188"/>
                      <a:pt x="3380" y="187"/>
                      <a:pt x="3379" y="187"/>
                    </a:cubicBezTo>
                    <a:cubicBezTo>
                      <a:pt x="3378" y="187"/>
                      <a:pt x="3377" y="188"/>
                      <a:pt x="3376" y="188"/>
                    </a:cubicBezTo>
                    <a:lnTo>
                      <a:pt x="3376" y="188"/>
                    </a:lnTo>
                    <a:cubicBezTo>
                      <a:pt x="3343" y="187"/>
                      <a:pt x="3316" y="180"/>
                      <a:pt x="3289" y="166"/>
                    </a:cubicBezTo>
                    <a:cubicBezTo>
                      <a:pt x="3263" y="156"/>
                      <a:pt x="3232" y="149"/>
                      <a:pt x="3201" y="149"/>
                    </a:cubicBezTo>
                    <a:cubicBezTo>
                      <a:pt x="3190" y="149"/>
                      <a:pt x="3178" y="150"/>
                      <a:pt x="3166" y="152"/>
                    </a:cubicBezTo>
                    <a:cubicBezTo>
                      <a:pt x="3164" y="153"/>
                      <a:pt x="3162" y="154"/>
                      <a:pt x="3160" y="154"/>
                    </a:cubicBezTo>
                    <a:cubicBezTo>
                      <a:pt x="3142" y="154"/>
                      <a:pt x="3162" y="94"/>
                      <a:pt x="3195" y="87"/>
                    </a:cubicBezTo>
                    <a:cubicBezTo>
                      <a:pt x="3231" y="80"/>
                      <a:pt x="3202" y="29"/>
                      <a:pt x="3159" y="29"/>
                    </a:cubicBezTo>
                    <a:cubicBezTo>
                      <a:pt x="3128" y="29"/>
                      <a:pt x="3055" y="13"/>
                      <a:pt x="3021" y="13"/>
                    </a:cubicBezTo>
                    <a:cubicBezTo>
                      <a:pt x="3015" y="13"/>
                      <a:pt x="3011" y="14"/>
                      <a:pt x="3008" y="15"/>
                    </a:cubicBezTo>
                    <a:cubicBezTo>
                      <a:pt x="3005" y="16"/>
                      <a:pt x="3001" y="16"/>
                      <a:pt x="2997" y="16"/>
                    </a:cubicBezTo>
                    <a:cubicBezTo>
                      <a:pt x="2974" y="16"/>
                      <a:pt x="2941" y="0"/>
                      <a:pt x="2928" y="0"/>
                    </a:cubicBezTo>
                    <a:close/>
                    <a:moveTo>
                      <a:pt x="3202" y="1760"/>
                    </a:moveTo>
                    <a:cubicBezTo>
                      <a:pt x="3196" y="1760"/>
                      <a:pt x="3170" y="1811"/>
                      <a:pt x="3155" y="1811"/>
                    </a:cubicBezTo>
                    <a:cubicBezTo>
                      <a:pt x="3154" y="1811"/>
                      <a:pt x="3153" y="1811"/>
                      <a:pt x="3152" y="1811"/>
                    </a:cubicBezTo>
                    <a:cubicBezTo>
                      <a:pt x="3151" y="1810"/>
                      <a:pt x="3150" y="1810"/>
                      <a:pt x="3150" y="1810"/>
                    </a:cubicBezTo>
                    <a:cubicBezTo>
                      <a:pt x="3137" y="1810"/>
                      <a:pt x="3130" y="1863"/>
                      <a:pt x="3130" y="1883"/>
                    </a:cubicBezTo>
                    <a:cubicBezTo>
                      <a:pt x="3135" y="1897"/>
                      <a:pt x="3157" y="1902"/>
                      <a:pt x="3178" y="1902"/>
                    </a:cubicBezTo>
                    <a:cubicBezTo>
                      <a:pt x="3190" y="1902"/>
                      <a:pt x="3202" y="1900"/>
                      <a:pt x="3210" y="1897"/>
                    </a:cubicBezTo>
                    <a:cubicBezTo>
                      <a:pt x="3231" y="1897"/>
                      <a:pt x="3246" y="1876"/>
                      <a:pt x="3246" y="1861"/>
                    </a:cubicBezTo>
                    <a:cubicBezTo>
                      <a:pt x="3246" y="1840"/>
                      <a:pt x="3217" y="1760"/>
                      <a:pt x="3202" y="1760"/>
                    </a:cubicBezTo>
                    <a:close/>
                    <a:moveTo>
                      <a:pt x="7826" y="2633"/>
                    </a:moveTo>
                    <a:cubicBezTo>
                      <a:pt x="7804" y="2647"/>
                      <a:pt x="7782" y="2662"/>
                      <a:pt x="7775" y="2669"/>
                    </a:cubicBezTo>
                    <a:cubicBezTo>
                      <a:pt x="7761" y="2676"/>
                      <a:pt x="7667" y="2734"/>
                      <a:pt x="7638" y="2756"/>
                    </a:cubicBezTo>
                    <a:lnTo>
                      <a:pt x="7638" y="2763"/>
                    </a:lnTo>
                    <a:cubicBezTo>
                      <a:pt x="7624" y="2777"/>
                      <a:pt x="7609" y="2799"/>
                      <a:pt x="7616" y="2821"/>
                    </a:cubicBezTo>
                    <a:lnTo>
                      <a:pt x="7609" y="2821"/>
                    </a:lnTo>
                    <a:cubicBezTo>
                      <a:pt x="7595" y="2821"/>
                      <a:pt x="7595" y="2885"/>
                      <a:pt x="7609" y="2893"/>
                    </a:cubicBezTo>
                    <a:cubicBezTo>
                      <a:pt x="7611" y="2894"/>
                      <a:pt x="7612" y="2895"/>
                      <a:pt x="7614" y="2895"/>
                    </a:cubicBezTo>
                    <a:cubicBezTo>
                      <a:pt x="7632" y="2895"/>
                      <a:pt x="7668" y="2841"/>
                      <a:pt x="7681" y="2835"/>
                    </a:cubicBezTo>
                    <a:cubicBezTo>
                      <a:pt x="7703" y="2821"/>
                      <a:pt x="7725" y="2813"/>
                      <a:pt x="7753" y="2813"/>
                    </a:cubicBezTo>
                    <a:cubicBezTo>
                      <a:pt x="7775" y="2813"/>
                      <a:pt x="7804" y="2806"/>
                      <a:pt x="7833" y="2792"/>
                    </a:cubicBezTo>
                    <a:cubicBezTo>
                      <a:pt x="7840" y="2784"/>
                      <a:pt x="7847" y="2777"/>
                      <a:pt x="7854" y="2763"/>
                    </a:cubicBezTo>
                    <a:cubicBezTo>
                      <a:pt x="7847" y="2720"/>
                      <a:pt x="7833" y="2676"/>
                      <a:pt x="7826" y="2633"/>
                    </a:cubicBezTo>
                    <a:close/>
                    <a:moveTo>
                      <a:pt x="1255" y="3160"/>
                    </a:moveTo>
                    <a:cubicBezTo>
                      <a:pt x="1248" y="3160"/>
                      <a:pt x="1241" y="3181"/>
                      <a:pt x="1241" y="3203"/>
                    </a:cubicBezTo>
                    <a:cubicBezTo>
                      <a:pt x="1242" y="3208"/>
                      <a:pt x="1246" y="3210"/>
                      <a:pt x="1250" y="3210"/>
                    </a:cubicBezTo>
                    <a:cubicBezTo>
                      <a:pt x="1265" y="3210"/>
                      <a:pt x="1291" y="3187"/>
                      <a:pt x="1291" y="3181"/>
                    </a:cubicBezTo>
                    <a:cubicBezTo>
                      <a:pt x="1291" y="3167"/>
                      <a:pt x="1262" y="3160"/>
                      <a:pt x="1255" y="3160"/>
                    </a:cubicBezTo>
                    <a:close/>
                    <a:moveTo>
                      <a:pt x="1169" y="3167"/>
                    </a:moveTo>
                    <a:cubicBezTo>
                      <a:pt x="1154" y="3167"/>
                      <a:pt x="1147" y="3188"/>
                      <a:pt x="1147" y="3196"/>
                    </a:cubicBezTo>
                    <a:cubicBezTo>
                      <a:pt x="1147" y="3210"/>
                      <a:pt x="1154" y="3217"/>
                      <a:pt x="1161" y="3217"/>
                    </a:cubicBezTo>
                    <a:cubicBezTo>
                      <a:pt x="1162" y="3218"/>
                      <a:pt x="1162" y="3218"/>
                      <a:pt x="1163" y="3218"/>
                    </a:cubicBezTo>
                    <a:cubicBezTo>
                      <a:pt x="1170" y="3218"/>
                      <a:pt x="1182" y="3173"/>
                      <a:pt x="1169" y="3167"/>
                    </a:cubicBezTo>
                    <a:close/>
                    <a:moveTo>
                      <a:pt x="7326" y="3164"/>
                    </a:moveTo>
                    <a:cubicBezTo>
                      <a:pt x="7324" y="3164"/>
                      <a:pt x="7322" y="3165"/>
                      <a:pt x="7321" y="3167"/>
                    </a:cubicBezTo>
                    <a:cubicBezTo>
                      <a:pt x="7306" y="3188"/>
                      <a:pt x="7314" y="3246"/>
                      <a:pt x="7321" y="3261"/>
                    </a:cubicBezTo>
                    <a:cubicBezTo>
                      <a:pt x="7324" y="3267"/>
                      <a:pt x="7329" y="3271"/>
                      <a:pt x="7334" y="3271"/>
                    </a:cubicBezTo>
                    <a:cubicBezTo>
                      <a:pt x="7341" y="3271"/>
                      <a:pt x="7349" y="3265"/>
                      <a:pt x="7357" y="3253"/>
                    </a:cubicBezTo>
                    <a:lnTo>
                      <a:pt x="7357" y="3261"/>
                    </a:lnTo>
                    <a:cubicBezTo>
                      <a:pt x="7370" y="3241"/>
                      <a:pt x="7342" y="3164"/>
                      <a:pt x="7326" y="3164"/>
                    </a:cubicBezTo>
                    <a:close/>
                    <a:moveTo>
                      <a:pt x="1337" y="3231"/>
                    </a:moveTo>
                    <a:cubicBezTo>
                      <a:pt x="1324" y="3231"/>
                      <a:pt x="1313" y="3255"/>
                      <a:pt x="1313" y="3268"/>
                    </a:cubicBezTo>
                    <a:cubicBezTo>
                      <a:pt x="1313" y="3282"/>
                      <a:pt x="1320" y="3289"/>
                      <a:pt x="1334" y="3289"/>
                    </a:cubicBezTo>
                    <a:cubicBezTo>
                      <a:pt x="1340" y="3289"/>
                      <a:pt x="1351" y="3314"/>
                      <a:pt x="1368" y="3314"/>
                    </a:cubicBezTo>
                    <a:cubicBezTo>
                      <a:pt x="1371" y="3314"/>
                      <a:pt x="1374" y="3313"/>
                      <a:pt x="1378" y="3311"/>
                    </a:cubicBezTo>
                    <a:lnTo>
                      <a:pt x="1385" y="3311"/>
                    </a:lnTo>
                    <a:cubicBezTo>
                      <a:pt x="1407" y="3304"/>
                      <a:pt x="1407" y="3275"/>
                      <a:pt x="1392" y="3275"/>
                    </a:cubicBezTo>
                    <a:cubicBezTo>
                      <a:pt x="1385" y="3275"/>
                      <a:pt x="1356" y="3239"/>
                      <a:pt x="1342" y="3232"/>
                    </a:cubicBezTo>
                    <a:cubicBezTo>
                      <a:pt x="1340" y="3231"/>
                      <a:pt x="1339" y="3231"/>
                      <a:pt x="1337" y="3231"/>
                    </a:cubicBezTo>
                    <a:close/>
                    <a:moveTo>
                      <a:pt x="1188" y="3443"/>
                    </a:moveTo>
                    <a:cubicBezTo>
                      <a:pt x="1164" y="3443"/>
                      <a:pt x="1125" y="3459"/>
                      <a:pt x="1125" y="3470"/>
                    </a:cubicBezTo>
                    <a:lnTo>
                      <a:pt x="1133" y="3470"/>
                    </a:lnTo>
                    <a:cubicBezTo>
                      <a:pt x="1133" y="3472"/>
                      <a:pt x="1139" y="3473"/>
                      <a:pt x="1148" y="3473"/>
                    </a:cubicBezTo>
                    <a:cubicBezTo>
                      <a:pt x="1166" y="3473"/>
                      <a:pt x="1195" y="3470"/>
                      <a:pt x="1205" y="3470"/>
                    </a:cubicBezTo>
                    <a:cubicBezTo>
                      <a:pt x="1219" y="3470"/>
                      <a:pt x="1219" y="3455"/>
                      <a:pt x="1205" y="3448"/>
                    </a:cubicBezTo>
                    <a:cubicBezTo>
                      <a:pt x="1201" y="3445"/>
                      <a:pt x="1195" y="3443"/>
                      <a:pt x="1188" y="3443"/>
                    </a:cubicBezTo>
                    <a:close/>
                    <a:moveTo>
                      <a:pt x="1088" y="3251"/>
                    </a:moveTo>
                    <a:cubicBezTo>
                      <a:pt x="1074" y="3251"/>
                      <a:pt x="1060" y="3251"/>
                      <a:pt x="1046" y="3253"/>
                    </a:cubicBezTo>
                    <a:cubicBezTo>
                      <a:pt x="1010" y="3253"/>
                      <a:pt x="981" y="3275"/>
                      <a:pt x="959" y="3304"/>
                    </a:cubicBezTo>
                    <a:cubicBezTo>
                      <a:pt x="955" y="3313"/>
                      <a:pt x="978" y="3319"/>
                      <a:pt x="1001" y="3319"/>
                    </a:cubicBezTo>
                    <a:cubicBezTo>
                      <a:pt x="1016" y="3319"/>
                      <a:pt x="1030" y="3317"/>
                      <a:pt x="1039" y="3311"/>
                    </a:cubicBezTo>
                    <a:cubicBezTo>
                      <a:pt x="1082" y="3311"/>
                      <a:pt x="1125" y="3318"/>
                      <a:pt x="1169" y="3347"/>
                    </a:cubicBezTo>
                    <a:cubicBezTo>
                      <a:pt x="1183" y="3369"/>
                      <a:pt x="1219" y="3376"/>
                      <a:pt x="1248" y="3376"/>
                    </a:cubicBezTo>
                    <a:cubicBezTo>
                      <a:pt x="1250" y="3375"/>
                      <a:pt x="1252" y="3375"/>
                      <a:pt x="1253" y="3375"/>
                    </a:cubicBezTo>
                    <a:cubicBezTo>
                      <a:pt x="1275" y="3375"/>
                      <a:pt x="1263" y="3420"/>
                      <a:pt x="1270" y="3434"/>
                    </a:cubicBezTo>
                    <a:cubicBezTo>
                      <a:pt x="1277" y="3448"/>
                      <a:pt x="1342" y="3462"/>
                      <a:pt x="1356" y="3470"/>
                    </a:cubicBezTo>
                    <a:cubicBezTo>
                      <a:pt x="1359" y="3472"/>
                      <a:pt x="1362" y="3473"/>
                      <a:pt x="1365" y="3473"/>
                    </a:cubicBezTo>
                    <a:cubicBezTo>
                      <a:pt x="1380" y="3473"/>
                      <a:pt x="1404" y="3454"/>
                      <a:pt x="1422" y="3454"/>
                    </a:cubicBezTo>
                    <a:cubicBezTo>
                      <a:pt x="1424" y="3454"/>
                      <a:pt x="1426" y="3455"/>
                      <a:pt x="1428" y="3455"/>
                    </a:cubicBezTo>
                    <a:cubicBezTo>
                      <a:pt x="1457" y="3455"/>
                      <a:pt x="1421" y="3361"/>
                      <a:pt x="1378" y="3361"/>
                    </a:cubicBezTo>
                    <a:cubicBezTo>
                      <a:pt x="1334" y="3361"/>
                      <a:pt x="1298" y="3325"/>
                      <a:pt x="1284" y="3318"/>
                    </a:cubicBezTo>
                    <a:cubicBezTo>
                      <a:pt x="1262" y="3304"/>
                      <a:pt x="1233" y="3289"/>
                      <a:pt x="1212" y="3275"/>
                    </a:cubicBezTo>
                    <a:cubicBezTo>
                      <a:pt x="1169" y="3259"/>
                      <a:pt x="1129" y="3251"/>
                      <a:pt x="1088" y="3251"/>
                    </a:cubicBezTo>
                    <a:close/>
                    <a:moveTo>
                      <a:pt x="1558" y="3426"/>
                    </a:moveTo>
                    <a:cubicBezTo>
                      <a:pt x="1544" y="3426"/>
                      <a:pt x="1500" y="3455"/>
                      <a:pt x="1500" y="3470"/>
                    </a:cubicBezTo>
                    <a:lnTo>
                      <a:pt x="1508" y="3470"/>
                    </a:lnTo>
                    <a:cubicBezTo>
                      <a:pt x="1508" y="3473"/>
                      <a:pt x="1517" y="3474"/>
                      <a:pt x="1530" y="3474"/>
                    </a:cubicBezTo>
                    <a:cubicBezTo>
                      <a:pt x="1547" y="3474"/>
                      <a:pt x="1568" y="3471"/>
                      <a:pt x="1572" y="3462"/>
                    </a:cubicBezTo>
                    <a:cubicBezTo>
                      <a:pt x="1580" y="3441"/>
                      <a:pt x="1580" y="3426"/>
                      <a:pt x="1558" y="3426"/>
                    </a:cubicBezTo>
                    <a:close/>
                    <a:moveTo>
                      <a:pt x="7411" y="3397"/>
                    </a:moveTo>
                    <a:cubicBezTo>
                      <a:pt x="7372" y="3397"/>
                      <a:pt x="7379" y="3506"/>
                      <a:pt x="7400" y="3520"/>
                    </a:cubicBezTo>
                    <a:cubicBezTo>
                      <a:pt x="7402" y="3522"/>
                      <a:pt x="7404" y="3523"/>
                      <a:pt x="7406" y="3523"/>
                    </a:cubicBezTo>
                    <a:cubicBezTo>
                      <a:pt x="7423" y="3523"/>
                      <a:pt x="7452" y="3481"/>
                      <a:pt x="7465" y="3455"/>
                    </a:cubicBezTo>
                    <a:lnTo>
                      <a:pt x="7465" y="3462"/>
                    </a:lnTo>
                    <a:cubicBezTo>
                      <a:pt x="7472" y="3434"/>
                      <a:pt x="7451" y="3412"/>
                      <a:pt x="7415" y="3398"/>
                    </a:cubicBezTo>
                    <a:cubicBezTo>
                      <a:pt x="7413" y="3397"/>
                      <a:pt x="7412" y="3397"/>
                      <a:pt x="7411" y="3397"/>
                    </a:cubicBezTo>
                    <a:close/>
                    <a:moveTo>
                      <a:pt x="7575" y="3591"/>
                    </a:moveTo>
                    <a:cubicBezTo>
                      <a:pt x="7560" y="3591"/>
                      <a:pt x="7537" y="3616"/>
                      <a:pt x="7537" y="3636"/>
                    </a:cubicBezTo>
                    <a:cubicBezTo>
                      <a:pt x="7537" y="3664"/>
                      <a:pt x="7487" y="3672"/>
                      <a:pt x="7472" y="3693"/>
                    </a:cubicBezTo>
                    <a:cubicBezTo>
                      <a:pt x="7465" y="3708"/>
                      <a:pt x="7465" y="3722"/>
                      <a:pt x="7472" y="3722"/>
                    </a:cubicBezTo>
                    <a:cubicBezTo>
                      <a:pt x="7487" y="3722"/>
                      <a:pt x="7537" y="3773"/>
                      <a:pt x="7544" y="3780"/>
                    </a:cubicBezTo>
                    <a:lnTo>
                      <a:pt x="7544" y="3787"/>
                    </a:lnTo>
                    <a:cubicBezTo>
                      <a:pt x="7545" y="3788"/>
                      <a:pt x="7546" y="3788"/>
                      <a:pt x="7547" y="3788"/>
                    </a:cubicBezTo>
                    <a:cubicBezTo>
                      <a:pt x="7559" y="3788"/>
                      <a:pt x="7597" y="3758"/>
                      <a:pt x="7624" y="3751"/>
                    </a:cubicBezTo>
                    <a:cubicBezTo>
                      <a:pt x="7653" y="3751"/>
                      <a:pt x="7674" y="3672"/>
                      <a:pt x="7653" y="3664"/>
                    </a:cubicBezTo>
                    <a:cubicBezTo>
                      <a:pt x="7631" y="3657"/>
                      <a:pt x="7602" y="3599"/>
                      <a:pt x="7580" y="3592"/>
                    </a:cubicBezTo>
                    <a:cubicBezTo>
                      <a:pt x="7579" y="3592"/>
                      <a:pt x="7577" y="3591"/>
                      <a:pt x="7575" y="3591"/>
                    </a:cubicBezTo>
                    <a:close/>
                    <a:moveTo>
                      <a:pt x="6089" y="3796"/>
                    </a:moveTo>
                    <a:cubicBezTo>
                      <a:pt x="6078" y="3796"/>
                      <a:pt x="6064" y="3806"/>
                      <a:pt x="6051" y="3823"/>
                    </a:cubicBezTo>
                    <a:lnTo>
                      <a:pt x="6051" y="3838"/>
                    </a:lnTo>
                    <a:cubicBezTo>
                      <a:pt x="6038" y="3863"/>
                      <a:pt x="6112" y="3912"/>
                      <a:pt x="6133" y="3912"/>
                    </a:cubicBezTo>
                    <a:cubicBezTo>
                      <a:pt x="6135" y="3912"/>
                      <a:pt x="6137" y="3911"/>
                      <a:pt x="6138" y="3910"/>
                    </a:cubicBezTo>
                    <a:cubicBezTo>
                      <a:pt x="6138" y="3874"/>
                      <a:pt x="6131" y="3838"/>
                      <a:pt x="6109" y="3809"/>
                    </a:cubicBezTo>
                    <a:cubicBezTo>
                      <a:pt x="6103" y="3800"/>
                      <a:pt x="6097" y="3796"/>
                      <a:pt x="6089" y="3796"/>
                    </a:cubicBezTo>
                    <a:close/>
                    <a:moveTo>
                      <a:pt x="6580" y="3970"/>
                    </a:moveTo>
                    <a:cubicBezTo>
                      <a:pt x="6579" y="3970"/>
                      <a:pt x="6581" y="3973"/>
                      <a:pt x="6585" y="3982"/>
                    </a:cubicBezTo>
                    <a:lnTo>
                      <a:pt x="6585" y="3975"/>
                    </a:lnTo>
                    <a:cubicBezTo>
                      <a:pt x="6582" y="3972"/>
                      <a:pt x="6580" y="3970"/>
                      <a:pt x="6580" y="3970"/>
                    </a:cubicBezTo>
                    <a:close/>
                    <a:moveTo>
                      <a:pt x="7745" y="4112"/>
                    </a:moveTo>
                    <a:cubicBezTo>
                      <a:pt x="7702" y="4112"/>
                      <a:pt x="7662" y="4132"/>
                      <a:pt x="7667" y="4176"/>
                    </a:cubicBezTo>
                    <a:lnTo>
                      <a:pt x="7667" y="4184"/>
                    </a:lnTo>
                    <a:cubicBezTo>
                      <a:pt x="7681" y="4193"/>
                      <a:pt x="7701" y="4198"/>
                      <a:pt x="7722" y="4198"/>
                    </a:cubicBezTo>
                    <a:cubicBezTo>
                      <a:pt x="7766" y="4198"/>
                      <a:pt x="7814" y="4177"/>
                      <a:pt x="7818" y="4133"/>
                    </a:cubicBezTo>
                    <a:cubicBezTo>
                      <a:pt x="7799" y="4119"/>
                      <a:pt x="7772" y="4112"/>
                      <a:pt x="7745" y="4112"/>
                    </a:cubicBezTo>
                    <a:close/>
                    <a:moveTo>
                      <a:pt x="7883" y="4198"/>
                    </a:moveTo>
                    <a:lnTo>
                      <a:pt x="7847" y="4220"/>
                    </a:lnTo>
                    <a:cubicBezTo>
                      <a:pt x="7839" y="4224"/>
                      <a:pt x="7816" y="4228"/>
                      <a:pt x="7797" y="4228"/>
                    </a:cubicBezTo>
                    <a:cubicBezTo>
                      <a:pt x="7783" y="4228"/>
                      <a:pt x="7771" y="4226"/>
                      <a:pt x="7768" y="4220"/>
                    </a:cubicBezTo>
                    <a:cubicBezTo>
                      <a:pt x="7767" y="4218"/>
                      <a:pt x="7766" y="4217"/>
                      <a:pt x="7764" y="4217"/>
                    </a:cubicBezTo>
                    <a:cubicBezTo>
                      <a:pt x="7757" y="4217"/>
                      <a:pt x="7744" y="4249"/>
                      <a:pt x="7732" y="4249"/>
                    </a:cubicBezTo>
                    <a:cubicBezTo>
                      <a:pt x="7725" y="4255"/>
                      <a:pt x="7730" y="4279"/>
                      <a:pt x="7742" y="4279"/>
                    </a:cubicBezTo>
                    <a:cubicBezTo>
                      <a:pt x="7743" y="4279"/>
                      <a:pt x="7745" y="4278"/>
                      <a:pt x="7746" y="4277"/>
                    </a:cubicBezTo>
                    <a:cubicBezTo>
                      <a:pt x="7749" y="4277"/>
                      <a:pt x="7751" y="4276"/>
                      <a:pt x="7754" y="4276"/>
                    </a:cubicBezTo>
                    <a:cubicBezTo>
                      <a:pt x="7778" y="4276"/>
                      <a:pt x="7823" y="4302"/>
                      <a:pt x="7862" y="4328"/>
                    </a:cubicBezTo>
                    <a:cubicBezTo>
                      <a:pt x="7869" y="4285"/>
                      <a:pt x="7876" y="4241"/>
                      <a:pt x="7883" y="4198"/>
                    </a:cubicBezTo>
                    <a:close/>
                    <a:moveTo>
                      <a:pt x="7454" y="4111"/>
                    </a:moveTo>
                    <a:cubicBezTo>
                      <a:pt x="7417" y="4111"/>
                      <a:pt x="7343" y="4214"/>
                      <a:pt x="7357" y="4270"/>
                    </a:cubicBezTo>
                    <a:cubicBezTo>
                      <a:pt x="7366" y="4311"/>
                      <a:pt x="7378" y="4323"/>
                      <a:pt x="7387" y="4323"/>
                    </a:cubicBezTo>
                    <a:cubicBezTo>
                      <a:pt x="7393" y="4323"/>
                      <a:pt x="7397" y="4319"/>
                      <a:pt x="7400" y="4314"/>
                    </a:cubicBezTo>
                    <a:cubicBezTo>
                      <a:pt x="7401" y="4312"/>
                      <a:pt x="7403" y="4312"/>
                      <a:pt x="7406" y="4312"/>
                    </a:cubicBezTo>
                    <a:cubicBezTo>
                      <a:pt x="7421" y="4312"/>
                      <a:pt x="7460" y="4328"/>
                      <a:pt x="7472" y="4328"/>
                    </a:cubicBezTo>
                    <a:cubicBezTo>
                      <a:pt x="7475" y="4329"/>
                      <a:pt x="7477" y="4330"/>
                      <a:pt x="7479" y="4330"/>
                    </a:cubicBezTo>
                    <a:cubicBezTo>
                      <a:pt x="7486" y="4330"/>
                      <a:pt x="7484" y="4317"/>
                      <a:pt x="7472" y="4299"/>
                    </a:cubicBezTo>
                    <a:cubicBezTo>
                      <a:pt x="7458" y="4263"/>
                      <a:pt x="7465" y="4227"/>
                      <a:pt x="7487" y="4198"/>
                    </a:cubicBezTo>
                    <a:cubicBezTo>
                      <a:pt x="7501" y="4198"/>
                      <a:pt x="7487" y="4119"/>
                      <a:pt x="7458" y="4112"/>
                    </a:cubicBezTo>
                    <a:cubicBezTo>
                      <a:pt x="7457" y="4111"/>
                      <a:pt x="7455" y="4111"/>
                      <a:pt x="7454" y="4111"/>
                    </a:cubicBezTo>
                    <a:close/>
                    <a:moveTo>
                      <a:pt x="7262" y="3924"/>
                    </a:moveTo>
                    <a:cubicBezTo>
                      <a:pt x="7238" y="3924"/>
                      <a:pt x="7161" y="4091"/>
                      <a:pt x="7104" y="4119"/>
                    </a:cubicBezTo>
                    <a:cubicBezTo>
                      <a:pt x="7054" y="4155"/>
                      <a:pt x="7025" y="4220"/>
                      <a:pt x="7039" y="4285"/>
                    </a:cubicBezTo>
                    <a:cubicBezTo>
                      <a:pt x="7054" y="4306"/>
                      <a:pt x="7176" y="4321"/>
                      <a:pt x="7198" y="4335"/>
                    </a:cubicBezTo>
                    <a:cubicBezTo>
                      <a:pt x="7205" y="4342"/>
                      <a:pt x="7212" y="4345"/>
                      <a:pt x="7218" y="4345"/>
                    </a:cubicBezTo>
                    <a:cubicBezTo>
                      <a:pt x="7233" y="4345"/>
                      <a:pt x="7246" y="4333"/>
                      <a:pt x="7256" y="4328"/>
                    </a:cubicBezTo>
                    <a:cubicBezTo>
                      <a:pt x="7263" y="4328"/>
                      <a:pt x="7263" y="4321"/>
                      <a:pt x="7256" y="4314"/>
                    </a:cubicBezTo>
                    <a:cubicBezTo>
                      <a:pt x="7256" y="4314"/>
                      <a:pt x="7299" y="4263"/>
                      <a:pt x="7306" y="4234"/>
                    </a:cubicBezTo>
                    <a:cubicBezTo>
                      <a:pt x="7314" y="4198"/>
                      <a:pt x="7321" y="4155"/>
                      <a:pt x="7321" y="4126"/>
                    </a:cubicBezTo>
                    <a:cubicBezTo>
                      <a:pt x="7321" y="4097"/>
                      <a:pt x="7335" y="4018"/>
                      <a:pt x="7335" y="3996"/>
                    </a:cubicBezTo>
                    <a:cubicBezTo>
                      <a:pt x="7342" y="3982"/>
                      <a:pt x="7292" y="3931"/>
                      <a:pt x="7263" y="3924"/>
                    </a:cubicBezTo>
                    <a:cubicBezTo>
                      <a:pt x="7263" y="3924"/>
                      <a:pt x="7262" y="3924"/>
                      <a:pt x="7262" y="3924"/>
                    </a:cubicBezTo>
                    <a:close/>
                    <a:moveTo>
                      <a:pt x="6627" y="3964"/>
                    </a:moveTo>
                    <a:cubicBezTo>
                      <a:pt x="6623" y="3964"/>
                      <a:pt x="6608" y="3990"/>
                      <a:pt x="6596" y="3990"/>
                    </a:cubicBezTo>
                    <a:cubicBezTo>
                      <a:pt x="6595" y="3990"/>
                      <a:pt x="6593" y="3990"/>
                      <a:pt x="6592" y="3989"/>
                    </a:cubicBezTo>
                    <a:lnTo>
                      <a:pt x="6592" y="3989"/>
                    </a:lnTo>
                    <a:lnTo>
                      <a:pt x="6650" y="4032"/>
                    </a:lnTo>
                    <a:cubicBezTo>
                      <a:pt x="6708" y="4068"/>
                      <a:pt x="6809" y="4328"/>
                      <a:pt x="6830" y="4342"/>
                    </a:cubicBezTo>
                    <a:cubicBezTo>
                      <a:pt x="6833" y="4345"/>
                      <a:pt x="6835" y="4346"/>
                      <a:pt x="6838" y="4346"/>
                    </a:cubicBezTo>
                    <a:cubicBezTo>
                      <a:pt x="6859" y="4346"/>
                      <a:pt x="6886" y="4274"/>
                      <a:pt x="6874" y="4241"/>
                    </a:cubicBezTo>
                    <a:lnTo>
                      <a:pt x="6874" y="4241"/>
                    </a:lnTo>
                    <a:lnTo>
                      <a:pt x="6874" y="4256"/>
                    </a:lnTo>
                    <a:cubicBezTo>
                      <a:pt x="6845" y="4198"/>
                      <a:pt x="6801" y="4148"/>
                      <a:pt x="6751" y="4112"/>
                    </a:cubicBezTo>
                    <a:lnTo>
                      <a:pt x="6737" y="4083"/>
                    </a:lnTo>
                    <a:lnTo>
                      <a:pt x="6715" y="4047"/>
                    </a:lnTo>
                    <a:cubicBezTo>
                      <a:pt x="6693" y="4003"/>
                      <a:pt x="6636" y="3975"/>
                      <a:pt x="6628" y="3967"/>
                    </a:cubicBezTo>
                    <a:cubicBezTo>
                      <a:pt x="6628" y="3965"/>
                      <a:pt x="6628" y="3964"/>
                      <a:pt x="6627" y="3964"/>
                    </a:cubicBezTo>
                    <a:close/>
                    <a:moveTo>
                      <a:pt x="6966" y="4409"/>
                    </a:moveTo>
                    <a:cubicBezTo>
                      <a:pt x="6938" y="4409"/>
                      <a:pt x="6911" y="4422"/>
                      <a:pt x="6895" y="4443"/>
                    </a:cubicBezTo>
                    <a:cubicBezTo>
                      <a:pt x="6895" y="4458"/>
                      <a:pt x="7068" y="4487"/>
                      <a:pt x="7126" y="4508"/>
                    </a:cubicBezTo>
                    <a:cubicBezTo>
                      <a:pt x="7162" y="4517"/>
                      <a:pt x="7189" y="4523"/>
                      <a:pt x="7203" y="4523"/>
                    </a:cubicBezTo>
                    <a:cubicBezTo>
                      <a:pt x="7212" y="4523"/>
                      <a:pt x="7215" y="4521"/>
                      <a:pt x="7213" y="4515"/>
                    </a:cubicBezTo>
                    <a:cubicBezTo>
                      <a:pt x="7198" y="4508"/>
                      <a:pt x="7039" y="4429"/>
                      <a:pt x="6996" y="4414"/>
                    </a:cubicBezTo>
                    <a:cubicBezTo>
                      <a:pt x="6987" y="4411"/>
                      <a:pt x="6976" y="4409"/>
                      <a:pt x="6966" y="4409"/>
                    </a:cubicBezTo>
                    <a:close/>
                    <a:moveTo>
                      <a:pt x="5022" y="4679"/>
                    </a:moveTo>
                    <a:cubicBezTo>
                      <a:pt x="5012" y="4679"/>
                      <a:pt x="4989" y="4710"/>
                      <a:pt x="4984" y="4732"/>
                    </a:cubicBezTo>
                    <a:cubicBezTo>
                      <a:pt x="4977" y="4761"/>
                      <a:pt x="4890" y="4818"/>
                      <a:pt x="4876" y="4840"/>
                    </a:cubicBezTo>
                    <a:cubicBezTo>
                      <a:pt x="4854" y="4883"/>
                      <a:pt x="4847" y="4919"/>
                      <a:pt x="4847" y="4963"/>
                    </a:cubicBezTo>
                    <a:cubicBezTo>
                      <a:pt x="4847" y="4999"/>
                      <a:pt x="4840" y="5028"/>
                      <a:pt x="4832" y="5056"/>
                    </a:cubicBezTo>
                    <a:cubicBezTo>
                      <a:pt x="4832" y="5107"/>
                      <a:pt x="4840" y="5157"/>
                      <a:pt x="4854" y="5208"/>
                    </a:cubicBezTo>
                    <a:cubicBezTo>
                      <a:pt x="4854" y="5237"/>
                      <a:pt x="4919" y="5258"/>
                      <a:pt x="4933" y="5258"/>
                    </a:cubicBezTo>
                    <a:cubicBezTo>
                      <a:pt x="4970" y="5222"/>
                      <a:pt x="4998" y="5179"/>
                      <a:pt x="5013" y="5129"/>
                    </a:cubicBezTo>
                    <a:cubicBezTo>
                      <a:pt x="5020" y="5100"/>
                      <a:pt x="5020" y="5064"/>
                      <a:pt x="5027" y="5035"/>
                    </a:cubicBezTo>
                    <a:cubicBezTo>
                      <a:pt x="5027" y="5013"/>
                      <a:pt x="5027" y="4999"/>
                      <a:pt x="5042" y="4984"/>
                    </a:cubicBezTo>
                    <a:cubicBezTo>
                      <a:pt x="5056" y="4963"/>
                      <a:pt x="5063" y="4941"/>
                      <a:pt x="5063" y="4912"/>
                    </a:cubicBezTo>
                    <a:cubicBezTo>
                      <a:pt x="5056" y="4840"/>
                      <a:pt x="5042" y="4761"/>
                      <a:pt x="5027" y="4689"/>
                    </a:cubicBezTo>
                    <a:cubicBezTo>
                      <a:pt x="5027" y="4682"/>
                      <a:pt x="5025" y="4679"/>
                      <a:pt x="5022" y="4679"/>
                    </a:cubicBezTo>
                    <a:close/>
                    <a:moveTo>
                      <a:pt x="6304" y="475"/>
                    </a:moveTo>
                    <a:cubicBezTo>
                      <a:pt x="6286" y="475"/>
                      <a:pt x="6252" y="494"/>
                      <a:pt x="6246" y="513"/>
                    </a:cubicBezTo>
                    <a:cubicBezTo>
                      <a:pt x="6246" y="541"/>
                      <a:pt x="6167" y="556"/>
                      <a:pt x="6160" y="570"/>
                    </a:cubicBezTo>
                    <a:cubicBezTo>
                      <a:pt x="6152" y="582"/>
                      <a:pt x="6141" y="588"/>
                      <a:pt x="6130" y="588"/>
                    </a:cubicBezTo>
                    <a:cubicBezTo>
                      <a:pt x="6121" y="588"/>
                      <a:pt x="6112" y="584"/>
                      <a:pt x="6102" y="577"/>
                    </a:cubicBezTo>
                    <a:cubicBezTo>
                      <a:pt x="6101" y="577"/>
                      <a:pt x="6100" y="577"/>
                      <a:pt x="6098" y="577"/>
                    </a:cubicBezTo>
                    <a:cubicBezTo>
                      <a:pt x="6082" y="577"/>
                      <a:pt x="6019" y="607"/>
                      <a:pt x="5986" y="614"/>
                    </a:cubicBezTo>
                    <a:cubicBezTo>
                      <a:pt x="5943" y="621"/>
                      <a:pt x="5907" y="635"/>
                      <a:pt x="5871" y="650"/>
                    </a:cubicBezTo>
                    <a:cubicBezTo>
                      <a:pt x="5842" y="671"/>
                      <a:pt x="5821" y="686"/>
                      <a:pt x="5806" y="715"/>
                    </a:cubicBezTo>
                    <a:cubicBezTo>
                      <a:pt x="5792" y="736"/>
                      <a:pt x="5763" y="751"/>
                      <a:pt x="5741" y="758"/>
                    </a:cubicBezTo>
                    <a:cubicBezTo>
                      <a:pt x="5727" y="765"/>
                      <a:pt x="5727" y="830"/>
                      <a:pt x="5748" y="844"/>
                    </a:cubicBezTo>
                    <a:cubicBezTo>
                      <a:pt x="5752" y="846"/>
                      <a:pt x="5754" y="846"/>
                      <a:pt x="5753" y="846"/>
                    </a:cubicBezTo>
                    <a:cubicBezTo>
                      <a:pt x="5750" y="846"/>
                      <a:pt x="5708" y="834"/>
                      <a:pt x="5691" y="823"/>
                    </a:cubicBezTo>
                    <a:cubicBezTo>
                      <a:pt x="5687" y="821"/>
                      <a:pt x="5683" y="820"/>
                      <a:pt x="5679" y="820"/>
                    </a:cubicBezTo>
                    <a:cubicBezTo>
                      <a:pt x="5656" y="820"/>
                      <a:pt x="5639" y="854"/>
                      <a:pt x="5633" y="866"/>
                    </a:cubicBezTo>
                    <a:cubicBezTo>
                      <a:pt x="5631" y="869"/>
                      <a:pt x="5629" y="871"/>
                      <a:pt x="5626" y="871"/>
                    </a:cubicBezTo>
                    <a:cubicBezTo>
                      <a:pt x="5615" y="871"/>
                      <a:pt x="5599" y="854"/>
                      <a:pt x="5604" y="837"/>
                    </a:cubicBezTo>
                    <a:cubicBezTo>
                      <a:pt x="5604" y="822"/>
                      <a:pt x="5570" y="810"/>
                      <a:pt x="5549" y="810"/>
                    </a:cubicBezTo>
                    <a:cubicBezTo>
                      <a:pt x="5541" y="810"/>
                      <a:pt x="5534" y="811"/>
                      <a:pt x="5532" y="815"/>
                    </a:cubicBezTo>
                    <a:cubicBezTo>
                      <a:pt x="5530" y="819"/>
                      <a:pt x="5527" y="820"/>
                      <a:pt x="5522" y="820"/>
                    </a:cubicBezTo>
                    <a:cubicBezTo>
                      <a:pt x="5506" y="820"/>
                      <a:pt x="5478" y="807"/>
                      <a:pt x="5467" y="801"/>
                    </a:cubicBezTo>
                    <a:cubicBezTo>
                      <a:pt x="5467" y="801"/>
                      <a:pt x="5466" y="801"/>
                      <a:pt x="5465" y="801"/>
                    </a:cubicBezTo>
                    <a:cubicBezTo>
                      <a:pt x="5446" y="801"/>
                      <a:pt x="5372" y="874"/>
                      <a:pt x="5345" y="895"/>
                    </a:cubicBezTo>
                    <a:cubicBezTo>
                      <a:pt x="5296" y="925"/>
                      <a:pt x="5243" y="940"/>
                      <a:pt x="5194" y="940"/>
                    </a:cubicBezTo>
                    <a:cubicBezTo>
                      <a:pt x="5184" y="940"/>
                      <a:pt x="5174" y="939"/>
                      <a:pt x="5164" y="938"/>
                    </a:cubicBezTo>
                    <a:cubicBezTo>
                      <a:pt x="5162" y="937"/>
                      <a:pt x="5159" y="936"/>
                      <a:pt x="5157" y="936"/>
                    </a:cubicBezTo>
                    <a:cubicBezTo>
                      <a:pt x="5132" y="936"/>
                      <a:pt x="5116" y="996"/>
                      <a:pt x="5135" y="1003"/>
                    </a:cubicBezTo>
                    <a:lnTo>
                      <a:pt x="5042" y="1003"/>
                    </a:lnTo>
                    <a:cubicBezTo>
                      <a:pt x="4977" y="1017"/>
                      <a:pt x="4912" y="1039"/>
                      <a:pt x="4854" y="1075"/>
                    </a:cubicBezTo>
                    <a:cubicBezTo>
                      <a:pt x="4847" y="1080"/>
                      <a:pt x="4839" y="1082"/>
                      <a:pt x="4831" y="1082"/>
                    </a:cubicBezTo>
                    <a:cubicBezTo>
                      <a:pt x="4816" y="1082"/>
                      <a:pt x="4804" y="1073"/>
                      <a:pt x="4804" y="1054"/>
                    </a:cubicBezTo>
                    <a:cubicBezTo>
                      <a:pt x="4804" y="1039"/>
                      <a:pt x="4753" y="1025"/>
                      <a:pt x="4739" y="1017"/>
                    </a:cubicBezTo>
                    <a:cubicBezTo>
                      <a:pt x="4738" y="1017"/>
                      <a:pt x="4738" y="1017"/>
                      <a:pt x="4738" y="1017"/>
                    </a:cubicBezTo>
                    <a:cubicBezTo>
                      <a:pt x="4729" y="1017"/>
                      <a:pt x="4702" y="1105"/>
                      <a:pt x="4681" y="1126"/>
                    </a:cubicBezTo>
                    <a:cubicBezTo>
                      <a:pt x="4679" y="1127"/>
                      <a:pt x="4677" y="1127"/>
                      <a:pt x="4674" y="1127"/>
                    </a:cubicBezTo>
                    <a:cubicBezTo>
                      <a:pt x="4648" y="1127"/>
                      <a:pt x="4619" y="1052"/>
                      <a:pt x="4573" y="1032"/>
                    </a:cubicBezTo>
                    <a:cubicBezTo>
                      <a:pt x="4515" y="1017"/>
                      <a:pt x="4429" y="967"/>
                      <a:pt x="4400" y="960"/>
                    </a:cubicBezTo>
                    <a:cubicBezTo>
                      <a:pt x="4364" y="938"/>
                      <a:pt x="4335" y="916"/>
                      <a:pt x="4313" y="888"/>
                    </a:cubicBezTo>
                    <a:cubicBezTo>
                      <a:pt x="4277" y="866"/>
                      <a:pt x="4241" y="859"/>
                      <a:pt x="4205" y="859"/>
                    </a:cubicBezTo>
                    <a:cubicBezTo>
                      <a:pt x="4162" y="873"/>
                      <a:pt x="4118" y="888"/>
                      <a:pt x="4082" y="916"/>
                    </a:cubicBezTo>
                    <a:cubicBezTo>
                      <a:pt x="4068" y="931"/>
                      <a:pt x="4032" y="931"/>
                      <a:pt x="4025" y="938"/>
                    </a:cubicBezTo>
                    <a:cubicBezTo>
                      <a:pt x="4017" y="945"/>
                      <a:pt x="3931" y="1025"/>
                      <a:pt x="3902" y="1054"/>
                    </a:cubicBezTo>
                    <a:cubicBezTo>
                      <a:pt x="3859" y="1104"/>
                      <a:pt x="3823" y="1154"/>
                      <a:pt x="3794" y="1212"/>
                    </a:cubicBezTo>
                    <a:cubicBezTo>
                      <a:pt x="3779" y="1234"/>
                      <a:pt x="3758" y="1241"/>
                      <a:pt x="3736" y="1248"/>
                    </a:cubicBezTo>
                    <a:cubicBezTo>
                      <a:pt x="3722" y="1248"/>
                      <a:pt x="3715" y="1277"/>
                      <a:pt x="3715" y="1284"/>
                    </a:cubicBezTo>
                    <a:cubicBezTo>
                      <a:pt x="3715" y="1299"/>
                      <a:pt x="3621" y="1349"/>
                      <a:pt x="3606" y="1392"/>
                    </a:cubicBezTo>
                    <a:cubicBezTo>
                      <a:pt x="3606" y="1450"/>
                      <a:pt x="3606" y="1515"/>
                      <a:pt x="3621" y="1573"/>
                    </a:cubicBezTo>
                    <a:cubicBezTo>
                      <a:pt x="3621" y="1609"/>
                      <a:pt x="3657" y="1681"/>
                      <a:pt x="3678" y="1681"/>
                    </a:cubicBezTo>
                    <a:cubicBezTo>
                      <a:pt x="3707" y="1681"/>
                      <a:pt x="3693" y="1739"/>
                      <a:pt x="3686" y="1753"/>
                    </a:cubicBezTo>
                    <a:cubicBezTo>
                      <a:pt x="3678" y="1775"/>
                      <a:pt x="3707" y="1789"/>
                      <a:pt x="3700" y="1804"/>
                    </a:cubicBezTo>
                    <a:cubicBezTo>
                      <a:pt x="3700" y="1818"/>
                      <a:pt x="3635" y="1840"/>
                      <a:pt x="3614" y="1847"/>
                    </a:cubicBezTo>
                    <a:cubicBezTo>
                      <a:pt x="3585" y="1861"/>
                      <a:pt x="3563" y="1890"/>
                      <a:pt x="3556" y="1919"/>
                    </a:cubicBezTo>
                    <a:cubicBezTo>
                      <a:pt x="3556" y="1933"/>
                      <a:pt x="3484" y="1941"/>
                      <a:pt x="3462" y="1962"/>
                    </a:cubicBezTo>
                    <a:cubicBezTo>
                      <a:pt x="3469" y="1948"/>
                      <a:pt x="3477" y="1926"/>
                      <a:pt x="3484" y="1919"/>
                    </a:cubicBezTo>
                    <a:cubicBezTo>
                      <a:pt x="3491" y="1890"/>
                      <a:pt x="3484" y="1869"/>
                      <a:pt x="3469" y="1847"/>
                    </a:cubicBezTo>
                    <a:cubicBezTo>
                      <a:pt x="3455" y="1840"/>
                      <a:pt x="3455" y="1724"/>
                      <a:pt x="3440" y="1695"/>
                    </a:cubicBezTo>
                    <a:cubicBezTo>
                      <a:pt x="3419" y="1667"/>
                      <a:pt x="3397" y="1645"/>
                      <a:pt x="3368" y="1623"/>
                    </a:cubicBezTo>
                    <a:cubicBezTo>
                      <a:pt x="3361" y="1616"/>
                      <a:pt x="3376" y="1580"/>
                      <a:pt x="3383" y="1573"/>
                    </a:cubicBezTo>
                    <a:cubicBezTo>
                      <a:pt x="3388" y="1562"/>
                      <a:pt x="3355" y="1556"/>
                      <a:pt x="3331" y="1556"/>
                    </a:cubicBezTo>
                    <a:cubicBezTo>
                      <a:pt x="3322" y="1556"/>
                      <a:pt x="3315" y="1556"/>
                      <a:pt x="3311" y="1558"/>
                    </a:cubicBezTo>
                    <a:cubicBezTo>
                      <a:pt x="3296" y="1566"/>
                      <a:pt x="3289" y="1681"/>
                      <a:pt x="3282" y="1717"/>
                    </a:cubicBezTo>
                    <a:cubicBezTo>
                      <a:pt x="3282" y="1746"/>
                      <a:pt x="3296" y="1775"/>
                      <a:pt x="3318" y="1796"/>
                    </a:cubicBezTo>
                    <a:cubicBezTo>
                      <a:pt x="3332" y="1796"/>
                      <a:pt x="3325" y="1854"/>
                      <a:pt x="3303" y="1854"/>
                    </a:cubicBezTo>
                    <a:cubicBezTo>
                      <a:pt x="3282" y="1861"/>
                      <a:pt x="3267" y="1941"/>
                      <a:pt x="3275" y="1962"/>
                    </a:cubicBezTo>
                    <a:cubicBezTo>
                      <a:pt x="3289" y="1977"/>
                      <a:pt x="3260" y="2020"/>
                      <a:pt x="3246" y="2027"/>
                    </a:cubicBezTo>
                    <a:cubicBezTo>
                      <a:pt x="3243" y="2030"/>
                      <a:pt x="3252" y="2030"/>
                      <a:pt x="3266" y="2030"/>
                    </a:cubicBezTo>
                    <a:cubicBezTo>
                      <a:pt x="3295" y="2030"/>
                      <a:pt x="3344" y="2027"/>
                      <a:pt x="3368" y="2027"/>
                    </a:cubicBezTo>
                    <a:cubicBezTo>
                      <a:pt x="3412" y="2027"/>
                      <a:pt x="3448" y="2042"/>
                      <a:pt x="3440" y="2049"/>
                    </a:cubicBezTo>
                    <a:cubicBezTo>
                      <a:pt x="3440" y="2049"/>
                      <a:pt x="3361" y="2063"/>
                      <a:pt x="3347" y="2078"/>
                    </a:cubicBezTo>
                    <a:cubicBezTo>
                      <a:pt x="3332" y="2099"/>
                      <a:pt x="3282" y="2135"/>
                      <a:pt x="3275" y="2150"/>
                    </a:cubicBezTo>
                    <a:cubicBezTo>
                      <a:pt x="3260" y="2164"/>
                      <a:pt x="3289" y="2193"/>
                      <a:pt x="3311" y="2193"/>
                    </a:cubicBezTo>
                    <a:cubicBezTo>
                      <a:pt x="3312" y="2193"/>
                      <a:pt x="3313" y="2193"/>
                      <a:pt x="3314" y="2193"/>
                    </a:cubicBezTo>
                    <a:cubicBezTo>
                      <a:pt x="3335" y="2193"/>
                      <a:pt x="3362" y="2266"/>
                      <a:pt x="3376" y="2280"/>
                    </a:cubicBezTo>
                    <a:cubicBezTo>
                      <a:pt x="3397" y="2294"/>
                      <a:pt x="3383" y="2337"/>
                      <a:pt x="3376" y="2345"/>
                    </a:cubicBezTo>
                    <a:cubicBezTo>
                      <a:pt x="3374" y="2348"/>
                      <a:pt x="3365" y="2350"/>
                      <a:pt x="3353" y="2350"/>
                    </a:cubicBezTo>
                    <a:cubicBezTo>
                      <a:pt x="3326" y="2350"/>
                      <a:pt x="3281" y="2343"/>
                      <a:pt x="3247" y="2343"/>
                    </a:cubicBezTo>
                    <a:cubicBezTo>
                      <a:pt x="3238" y="2343"/>
                      <a:pt x="3231" y="2343"/>
                      <a:pt x="3224" y="2345"/>
                    </a:cubicBezTo>
                    <a:cubicBezTo>
                      <a:pt x="3188" y="2352"/>
                      <a:pt x="3138" y="2438"/>
                      <a:pt x="3138" y="2467"/>
                    </a:cubicBezTo>
                    <a:cubicBezTo>
                      <a:pt x="3138" y="2518"/>
                      <a:pt x="3138" y="2568"/>
                      <a:pt x="3145" y="2619"/>
                    </a:cubicBezTo>
                    <a:cubicBezTo>
                      <a:pt x="3152" y="2640"/>
                      <a:pt x="3239" y="2655"/>
                      <a:pt x="3253" y="2669"/>
                    </a:cubicBezTo>
                    <a:cubicBezTo>
                      <a:pt x="3258" y="2674"/>
                      <a:pt x="3272" y="2676"/>
                      <a:pt x="3289" y="2676"/>
                    </a:cubicBezTo>
                    <a:cubicBezTo>
                      <a:pt x="3307" y="2676"/>
                      <a:pt x="3328" y="2674"/>
                      <a:pt x="3343" y="2674"/>
                    </a:cubicBezTo>
                    <a:cubicBezTo>
                      <a:pt x="3351" y="2674"/>
                      <a:pt x="3358" y="2675"/>
                      <a:pt x="3361" y="2676"/>
                    </a:cubicBezTo>
                    <a:cubicBezTo>
                      <a:pt x="3362" y="2677"/>
                      <a:pt x="3362" y="2677"/>
                      <a:pt x="3363" y="2677"/>
                    </a:cubicBezTo>
                    <a:cubicBezTo>
                      <a:pt x="3380" y="2677"/>
                      <a:pt x="3434" y="2596"/>
                      <a:pt x="3440" y="2561"/>
                    </a:cubicBezTo>
                    <a:cubicBezTo>
                      <a:pt x="3455" y="2518"/>
                      <a:pt x="3534" y="2446"/>
                      <a:pt x="3556" y="2417"/>
                    </a:cubicBezTo>
                    <a:cubicBezTo>
                      <a:pt x="3570" y="2388"/>
                      <a:pt x="3664" y="2388"/>
                      <a:pt x="3686" y="2373"/>
                    </a:cubicBezTo>
                    <a:cubicBezTo>
                      <a:pt x="3687" y="2372"/>
                      <a:pt x="3689" y="2372"/>
                      <a:pt x="3690" y="2372"/>
                    </a:cubicBezTo>
                    <a:cubicBezTo>
                      <a:pt x="3705" y="2372"/>
                      <a:pt x="3694" y="2449"/>
                      <a:pt x="3707" y="2489"/>
                    </a:cubicBezTo>
                    <a:cubicBezTo>
                      <a:pt x="3711" y="2510"/>
                      <a:pt x="3734" y="2521"/>
                      <a:pt x="3755" y="2521"/>
                    </a:cubicBezTo>
                    <a:cubicBezTo>
                      <a:pt x="3776" y="2521"/>
                      <a:pt x="3794" y="2510"/>
                      <a:pt x="3787" y="2489"/>
                    </a:cubicBezTo>
                    <a:cubicBezTo>
                      <a:pt x="3781" y="2456"/>
                      <a:pt x="3792" y="2440"/>
                      <a:pt x="3798" y="2440"/>
                    </a:cubicBezTo>
                    <a:cubicBezTo>
                      <a:pt x="3800" y="2440"/>
                      <a:pt x="3801" y="2442"/>
                      <a:pt x="3801" y="2446"/>
                    </a:cubicBezTo>
                    <a:cubicBezTo>
                      <a:pt x="3808" y="2460"/>
                      <a:pt x="3895" y="2496"/>
                      <a:pt x="3902" y="2518"/>
                    </a:cubicBezTo>
                    <a:cubicBezTo>
                      <a:pt x="3916" y="2539"/>
                      <a:pt x="3916" y="2590"/>
                      <a:pt x="3895" y="2590"/>
                    </a:cubicBezTo>
                    <a:cubicBezTo>
                      <a:pt x="3880" y="2590"/>
                      <a:pt x="3880" y="2647"/>
                      <a:pt x="3895" y="2655"/>
                    </a:cubicBezTo>
                    <a:cubicBezTo>
                      <a:pt x="3896" y="2655"/>
                      <a:pt x="3897" y="2655"/>
                      <a:pt x="3898" y="2655"/>
                    </a:cubicBezTo>
                    <a:cubicBezTo>
                      <a:pt x="3919" y="2655"/>
                      <a:pt x="3946" y="2589"/>
                      <a:pt x="3967" y="2583"/>
                    </a:cubicBezTo>
                    <a:cubicBezTo>
                      <a:pt x="3989" y="2568"/>
                      <a:pt x="4003" y="2525"/>
                      <a:pt x="3996" y="2525"/>
                    </a:cubicBezTo>
                    <a:cubicBezTo>
                      <a:pt x="3984" y="2519"/>
                      <a:pt x="4002" y="2493"/>
                      <a:pt x="4017" y="2493"/>
                    </a:cubicBezTo>
                    <a:cubicBezTo>
                      <a:pt x="4020" y="2493"/>
                      <a:pt x="4022" y="2494"/>
                      <a:pt x="4025" y="2496"/>
                    </a:cubicBezTo>
                    <a:cubicBezTo>
                      <a:pt x="4003" y="2446"/>
                      <a:pt x="3974" y="2409"/>
                      <a:pt x="3945" y="2373"/>
                    </a:cubicBezTo>
                    <a:cubicBezTo>
                      <a:pt x="3932" y="2360"/>
                      <a:pt x="3927" y="2354"/>
                      <a:pt x="3928" y="2354"/>
                    </a:cubicBezTo>
                    <a:lnTo>
                      <a:pt x="3928" y="2354"/>
                    </a:lnTo>
                    <a:cubicBezTo>
                      <a:pt x="3931" y="2354"/>
                      <a:pt x="3955" y="2373"/>
                      <a:pt x="3996" y="2409"/>
                    </a:cubicBezTo>
                    <a:lnTo>
                      <a:pt x="4046" y="2474"/>
                    </a:lnTo>
                    <a:cubicBezTo>
                      <a:pt x="4054" y="2482"/>
                      <a:pt x="4068" y="2518"/>
                      <a:pt x="4075" y="2532"/>
                    </a:cubicBezTo>
                    <a:lnTo>
                      <a:pt x="4082" y="2546"/>
                    </a:lnTo>
                    <a:cubicBezTo>
                      <a:pt x="4097" y="2583"/>
                      <a:pt x="4097" y="2619"/>
                      <a:pt x="4097" y="2647"/>
                    </a:cubicBezTo>
                    <a:cubicBezTo>
                      <a:pt x="4111" y="2676"/>
                      <a:pt x="4133" y="2691"/>
                      <a:pt x="4155" y="2698"/>
                    </a:cubicBezTo>
                    <a:cubicBezTo>
                      <a:pt x="4183" y="2698"/>
                      <a:pt x="4198" y="2705"/>
                      <a:pt x="4191" y="2712"/>
                    </a:cubicBezTo>
                    <a:cubicBezTo>
                      <a:pt x="4191" y="2712"/>
                      <a:pt x="4205" y="2756"/>
                      <a:pt x="4227" y="2756"/>
                    </a:cubicBezTo>
                    <a:cubicBezTo>
                      <a:pt x="4248" y="2756"/>
                      <a:pt x="4255" y="2698"/>
                      <a:pt x="4234" y="2698"/>
                    </a:cubicBezTo>
                    <a:cubicBezTo>
                      <a:pt x="4212" y="2698"/>
                      <a:pt x="4219" y="2611"/>
                      <a:pt x="4212" y="2583"/>
                    </a:cubicBezTo>
                    <a:cubicBezTo>
                      <a:pt x="4212" y="2546"/>
                      <a:pt x="4234" y="2518"/>
                      <a:pt x="4241" y="2518"/>
                    </a:cubicBezTo>
                    <a:cubicBezTo>
                      <a:pt x="4248" y="2518"/>
                      <a:pt x="4241" y="2590"/>
                      <a:pt x="4241" y="2604"/>
                    </a:cubicBezTo>
                    <a:cubicBezTo>
                      <a:pt x="4241" y="2633"/>
                      <a:pt x="4248" y="2655"/>
                      <a:pt x="4255" y="2676"/>
                    </a:cubicBezTo>
                    <a:lnTo>
                      <a:pt x="4284" y="2698"/>
                    </a:lnTo>
                    <a:lnTo>
                      <a:pt x="4328" y="2734"/>
                    </a:lnTo>
                    <a:cubicBezTo>
                      <a:pt x="4353" y="2726"/>
                      <a:pt x="4381" y="2723"/>
                      <a:pt x="4408" y="2723"/>
                    </a:cubicBezTo>
                    <a:cubicBezTo>
                      <a:pt x="4457" y="2723"/>
                      <a:pt x="4498" y="2734"/>
                      <a:pt x="4493" y="2748"/>
                    </a:cubicBezTo>
                    <a:cubicBezTo>
                      <a:pt x="4493" y="2755"/>
                      <a:pt x="4505" y="2758"/>
                      <a:pt x="4518" y="2758"/>
                    </a:cubicBezTo>
                    <a:cubicBezTo>
                      <a:pt x="4534" y="2758"/>
                      <a:pt x="4551" y="2753"/>
                      <a:pt x="4551" y="2741"/>
                    </a:cubicBezTo>
                    <a:cubicBezTo>
                      <a:pt x="4553" y="2732"/>
                      <a:pt x="4555" y="2729"/>
                      <a:pt x="4556" y="2729"/>
                    </a:cubicBezTo>
                    <a:cubicBezTo>
                      <a:pt x="4558" y="2729"/>
                      <a:pt x="4558" y="2746"/>
                      <a:pt x="4558" y="2756"/>
                    </a:cubicBezTo>
                    <a:cubicBezTo>
                      <a:pt x="4558" y="2777"/>
                      <a:pt x="4508" y="2835"/>
                      <a:pt x="4501" y="2864"/>
                    </a:cubicBezTo>
                    <a:cubicBezTo>
                      <a:pt x="4498" y="2878"/>
                      <a:pt x="4469" y="2884"/>
                      <a:pt x="4431" y="2884"/>
                    </a:cubicBezTo>
                    <a:cubicBezTo>
                      <a:pt x="4375" y="2884"/>
                      <a:pt x="4298" y="2872"/>
                      <a:pt x="4255" y="2864"/>
                    </a:cubicBezTo>
                    <a:cubicBezTo>
                      <a:pt x="4248" y="2863"/>
                      <a:pt x="4240" y="2863"/>
                      <a:pt x="4231" y="2863"/>
                    </a:cubicBezTo>
                    <a:cubicBezTo>
                      <a:pt x="4161" y="2863"/>
                      <a:pt x="4075" y="2888"/>
                      <a:pt x="4075" y="2907"/>
                    </a:cubicBezTo>
                    <a:cubicBezTo>
                      <a:pt x="4075" y="2910"/>
                      <a:pt x="4073" y="2911"/>
                      <a:pt x="4070" y="2911"/>
                    </a:cubicBezTo>
                    <a:cubicBezTo>
                      <a:pt x="4047" y="2911"/>
                      <a:pt x="3953" y="2854"/>
                      <a:pt x="3909" y="2835"/>
                    </a:cubicBezTo>
                    <a:cubicBezTo>
                      <a:pt x="3859" y="2813"/>
                      <a:pt x="3816" y="2734"/>
                      <a:pt x="3801" y="2727"/>
                    </a:cubicBezTo>
                    <a:cubicBezTo>
                      <a:pt x="3794" y="2720"/>
                      <a:pt x="3816" y="2691"/>
                      <a:pt x="3801" y="2676"/>
                    </a:cubicBezTo>
                    <a:cubicBezTo>
                      <a:pt x="3797" y="2667"/>
                      <a:pt x="3754" y="2661"/>
                      <a:pt x="3713" y="2661"/>
                    </a:cubicBezTo>
                    <a:cubicBezTo>
                      <a:pt x="3688" y="2661"/>
                      <a:pt x="3663" y="2664"/>
                      <a:pt x="3650" y="2669"/>
                    </a:cubicBezTo>
                    <a:cubicBezTo>
                      <a:pt x="3614" y="2684"/>
                      <a:pt x="3440" y="2698"/>
                      <a:pt x="3397" y="2720"/>
                    </a:cubicBezTo>
                    <a:cubicBezTo>
                      <a:pt x="3379" y="2727"/>
                      <a:pt x="3359" y="2730"/>
                      <a:pt x="3339" y="2730"/>
                    </a:cubicBezTo>
                    <a:cubicBezTo>
                      <a:pt x="3318" y="2730"/>
                      <a:pt x="3296" y="2727"/>
                      <a:pt x="3275" y="2720"/>
                    </a:cubicBezTo>
                    <a:cubicBezTo>
                      <a:pt x="3253" y="2720"/>
                      <a:pt x="3210" y="2770"/>
                      <a:pt x="3181" y="2784"/>
                    </a:cubicBezTo>
                    <a:cubicBezTo>
                      <a:pt x="3145" y="2835"/>
                      <a:pt x="3123" y="2900"/>
                      <a:pt x="3116" y="2965"/>
                    </a:cubicBezTo>
                    <a:lnTo>
                      <a:pt x="3087" y="3022"/>
                    </a:lnTo>
                    <a:lnTo>
                      <a:pt x="3065" y="3066"/>
                    </a:lnTo>
                    <a:cubicBezTo>
                      <a:pt x="3008" y="3131"/>
                      <a:pt x="2957" y="3203"/>
                      <a:pt x="2921" y="3282"/>
                    </a:cubicBezTo>
                    <a:cubicBezTo>
                      <a:pt x="2900" y="3390"/>
                      <a:pt x="2892" y="3491"/>
                      <a:pt x="2892" y="3599"/>
                    </a:cubicBezTo>
                    <a:cubicBezTo>
                      <a:pt x="2907" y="3686"/>
                      <a:pt x="2936" y="3780"/>
                      <a:pt x="2972" y="3859"/>
                    </a:cubicBezTo>
                    <a:cubicBezTo>
                      <a:pt x="3015" y="3924"/>
                      <a:pt x="3073" y="3975"/>
                      <a:pt x="3130" y="4018"/>
                    </a:cubicBezTo>
                    <a:cubicBezTo>
                      <a:pt x="3195" y="4032"/>
                      <a:pt x="3260" y="4039"/>
                      <a:pt x="3325" y="4039"/>
                    </a:cubicBezTo>
                    <a:cubicBezTo>
                      <a:pt x="3368" y="4032"/>
                      <a:pt x="3404" y="4003"/>
                      <a:pt x="3419" y="3960"/>
                    </a:cubicBezTo>
                    <a:lnTo>
                      <a:pt x="3477" y="3967"/>
                    </a:lnTo>
                    <a:lnTo>
                      <a:pt x="3498" y="3967"/>
                    </a:lnTo>
                    <a:cubicBezTo>
                      <a:pt x="3498" y="3996"/>
                      <a:pt x="3585" y="4025"/>
                      <a:pt x="3606" y="4032"/>
                    </a:cubicBezTo>
                    <a:cubicBezTo>
                      <a:pt x="3621" y="4036"/>
                      <a:pt x="3635" y="4038"/>
                      <a:pt x="3650" y="4038"/>
                    </a:cubicBezTo>
                    <a:cubicBezTo>
                      <a:pt x="3664" y="4038"/>
                      <a:pt x="3678" y="4036"/>
                      <a:pt x="3693" y="4032"/>
                    </a:cubicBezTo>
                    <a:cubicBezTo>
                      <a:pt x="3707" y="4032"/>
                      <a:pt x="3729" y="4176"/>
                      <a:pt x="3715" y="4213"/>
                    </a:cubicBezTo>
                    <a:cubicBezTo>
                      <a:pt x="3722" y="4292"/>
                      <a:pt x="3736" y="4371"/>
                      <a:pt x="3758" y="4451"/>
                    </a:cubicBezTo>
                    <a:cubicBezTo>
                      <a:pt x="3772" y="4494"/>
                      <a:pt x="3823" y="4616"/>
                      <a:pt x="3823" y="4660"/>
                    </a:cubicBezTo>
                    <a:cubicBezTo>
                      <a:pt x="3816" y="4739"/>
                      <a:pt x="3808" y="4818"/>
                      <a:pt x="3787" y="4898"/>
                    </a:cubicBezTo>
                    <a:cubicBezTo>
                      <a:pt x="3808" y="4984"/>
                      <a:pt x="3830" y="5064"/>
                      <a:pt x="3873" y="5143"/>
                    </a:cubicBezTo>
                    <a:cubicBezTo>
                      <a:pt x="3888" y="5201"/>
                      <a:pt x="3902" y="5258"/>
                      <a:pt x="3902" y="5323"/>
                    </a:cubicBezTo>
                    <a:cubicBezTo>
                      <a:pt x="3902" y="5345"/>
                      <a:pt x="3981" y="5496"/>
                      <a:pt x="3996" y="5554"/>
                    </a:cubicBezTo>
                    <a:cubicBezTo>
                      <a:pt x="4005" y="5590"/>
                      <a:pt x="4088" y="5607"/>
                      <a:pt x="4163" y="5607"/>
                    </a:cubicBezTo>
                    <a:cubicBezTo>
                      <a:pt x="4207" y="5607"/>
                      <a:pt x="4248" y="5601"/>
                      <a:pt x="4270" y="5590"/>
                    </a:cubicBezTo>
                    <a:cubicBezTo>
                      <a:pt x="4328" y="5532"/>
                      <a:pt x="4378" y="5468"/>
                      <a:pt x="4436" y="5410"/>
                    </a:cubicBezTo>
                    <a:cubicBezTo>
                      <a:pt x="4457" y="5359"/>
                      <a:pt x="4479" y="5309"/>
                      <a:pt x="4486" y="5258"/>
                    </a:cubicBezTo>
                    <a:cubicBezTo>
                      <a:pt x="4501" y="5237"/>
                      <a:pt x="4522" y="5215"/>
                      <a:pt x="4551" y="5201"/>
                    </a:cubicBezTo>
                    <a:cubicBezTo>
                      <a:pt x="4566" y="5193"/>
                      <a:pt x="4623" y="4984"/>
                      <a:pt x="4667" y="4934"/>
                    </a:cubicBezTo>
                    <a:cubicBezTo>
                      <a:pt x="4724" y="4818"/>
                      <a:pt x="4753" y="4696"/>
                      <a:pt x="4753" y="4573"/>
                    </a:cubicBezTo>
                    <a:cubicBezTo>
                      <a:pt x="4760" y="4487"/>
                      <a:pt x="4768" y="4393"/>
                      <a:pt x="4796" y="4306"/>
                    </a:cubicBezTo>
                    <a:cubicBezTo>
                      <a:pt x="4818" y="4263"/>
                      <a:pt x="4847" y="4220"/>
                      <a:pt x="4883" y="4191"/>
                    </a:cubicBezTo>
                    <a:cubicBezTo>
                      <a:pt x="4941" y="4112"/>
                      <a:pt x="4991" y="4032"/>
                      <a:pt x="5042" y="3953"/>
                    </a:cubicBezTo>
                    <a:cubicBezTo>
                      <a:pt x="5078" y="3888"/>
                      <a:pt x="5099" y="3816"/>
                      <a:pt x="5107" y="3737"/>
                    </a:cubicBezTo>
                    <a:cubicBezTo>
                      <a:pt x="5101" y="3714"/>
                      <a:pt x="5051" y="3696"/>
                      <a:pt x="5023" y="3696"/>
                    </a:cubicBezTo>
                    <a:cubicBezTo>
                      <a:pt x="5015" y="3696"/>
                      <a:pt x="5009" y="3697"/>
                      <a:pt x="5006" y="3700"/>
                    </a:cubicBezTo>
                    <a:cubicBezTo>
                      <a:pt x="4977" y="3722"/>
                      <a:pt x="4933" y="3729"/>
                      <a:pt x="4897" y="3729"/>
                    </a:cubicBezTo>
                    <a:cubicBezTo>
                      <a:pt x="4876" y="3729"/>
                      <a:pt x="4825" y="3607"/>
                      <a:pt x="4789" y="3578"/>
                    </a:cubicBezTo>
                    <a:cubicBezTo>
                      <a:pt x="4760" y="3556"/>
                      <a:pt x="4731" y="3419"/>
                      <a:pt x="4710" y="3390"/>
                    </a:cubicBezTo>
                    <a:cubicBezTo>
                      <a:pt x="4681" y="3354"/>
                      <a:pt x="4652" y="3311"/>
                      <a:pt x="4623" y="3282"/>
                    </a:cubicBezTo>
                    <a:cubicBezTo>
                      <a:pt x="4602" y="3261"/>
                      <a:pt x="4602" y="3188"/>
                      <a:pt x="4594" y="3167"/>
                    </a:cubicBezTo>
                    <a:cubicBezTo>
                      <a:pt x="4594" y="3164"/>
                      <a:pt x="4596" y="3163"/>
                      <a:pt x="4598" y="3163"/>
                    </a:cubicBezTo>
                    <a:cubicBezTo>
                      <a:pt x="4607" y="3163"/>
                      <a:pt x="4632" y="3186"/>
                      <a:pt x="4638" y="3210"/>
                    </a:cubicBezTo>
                    <a:cubicBezTo>
                      <a:pt x="4667" y="3282"/>
                      <a:pt x="4710" y="3340"/>
                      <a:pt x="4753" y="3405"/>
                    </a:cubicBezTo>
                    <a:cubicBezTo>
                      <a:pt x="4775" y="3441"/>
                      <a:pt x="4847" y="3571"/>
                      <a:pt x="4861" y="3614"/>
                    </a:cubicBezTo>
                    <a:cubicBezTo>
                      <a:pt x="4870" y="3629"/>
                      <a:pt x="4900" y="3634"/>
                      <a:pt x="4936" y="3634"/>
                    </a:cubicBezTo>
                    <a:cubicBezTo>
                      <a:pt x="4989" y="3634"/>
                      <a:pt x="5055" y="3623"/>
                      <a:pt x="5085" y="3614"/>
                    </a:cubicBezTo>
                    <a:cubicBezTo>
                      <a:pt x="5128" y="3592"/>
                      <a:pt x="5164" y="3571"/>
                      <a:pt x="5200" y="3535"/>
                    </a:cubicBezTo>
                    <a:cubicBezTo>
                      <a:pt x="5200" y="3520"/>
                      <a:pt x="5280" y="3484"/>
                      <a:pt x="5301" y="3470"/>
                    </a:cubicBezTo>
                    <a:cubicBezTo>
                      <a:pt x="5323" y="3448"/>
                      <a:pt x="5345" y="3354"/>
                      <a:pt x="5359" y="3340"/>
                    </a:cubicBezTo>
                    <a:cubicBezTo>
                      <a:pt x="5373" y="3325"/>
                      <a:pt x="5345" y="3239"/>
                      <a:pt x="5330" y="3210"/>
                    </a:cubicBezTo>
                    <a:cubicBezTo>
                      <a:pt x="5301" y="3188"/>
                      <a:pt x="5258" y="3174"/>
                      <a:pt x="5215" y="3174"/>
                    </a:cubicBezTo>
                    <a:cubicBezTo>
                      <a:pt x="5213" y="3175"/>
                      <a:pt x="5212" y="3176"/>
                      <a:pt x="5210" y="3176"/>
                    </a:cubicBezTo>
                    <a:cubicBezTo>
                      <a:pt x="5194" y="3176"/>
                      <a:pt x="5164" y="3114"/>
                      <a:pt x="5157" y="3095"/>
                    </a:cubicBezTo>
                    <a:cubicBezTo>
                      <a:pt x="5143" y="3066"/>
                      <a:pt x="5085" y="3037"/>
                      <a:pt x="5078" y="3015"/>
                    </a:cubicBezTo>
                    <a:cubicBezTo>
                      <a:pt x="5070" y="3001"/>
                      <a:pt x="5092" y="2972"/>
                      <a:pt x="5099" y="2965"/>
                    </a:cubicBezTo>
                    <a:cubicBezTo>
                      <a:pt x="5157" y="2994"/>
                      <a:pt x="5208" y="3030"/>
                      <a:pt x="5251" y="3080"/>
                    </a:cubicBezTo>
                    <a:cubicBezTo>
                      <a:pt x="5287" y="3116"/>
                      <a:pt x="5308" y="3160"/>
                      <a:pt x="5330" y="3203"/>
                    </a:cubicBezTo>
                    <a:cubicBezTo>
                      <a:pt x="5348" y="3210"/>
                      <a:pt x="5368" y="3214"/>
                      <a:pt x="5388" y="3214"/>
                    </a:cubicBezTo>
                    <a:cubicBezTo>
                      <a:pt x="5408" y="3214"/>
                      <a:pt x="5427" y="3210"/>
                      <a:pt x="5446" y="3203"/>
                    </a:cubicBezTo>
                    <a:cubicBezTo>
                      <a:pt x="5452" y="3196"/>
                      <a:pt x="5460" y="3193"/>
                      <a:pt x="5468" y="3193"/>
                    </a:cubicBezTo>
                    <a:cubicBezTo>
                      <a:pt x="5478" y="3193"/>
                      <a:pt x="5488" y="3198"/>
                      <a:pt x="5496" y="3210"/>
                    </a:cubicBezTo>
                    <a:lnTo>
                      <a:pt x="5525" y="3203"/>
                    </a:lnTo>
                    <a:lnTo>
                      <a:pt x="5619" y="3188"/>
                    </a:lnTo>
                    <a:cubicBezTo>
                      <a:pt x="5647" y="3217"/>
                      <a:pt x="5669" y="3253"/>
                      <a:pt x="5676" y="3289"/>
                    </a:cubicBezTo>
                    <a:cubicBezTo>
                      <a:pt x="5684" y="3318"/>
                      <a:pt x="5698" y="3340"/>
                      <a:pt x="5727" y="3347"/>
                    </a:cubicBezTo>
                    <a:cubicBezTo>
                      <a:pt x="5741" y="3347"/>
                      <a:pt x="5756" y="3412"/>
                      <a:pt x="5763" y="3434"/>
                    </a:cubicBezTo>
                    <a:cubicBezTo>
                      <a:pt x="5763" y="3448"/>
                      <a:pt x="5821" y="3542"/>
                      <a:pt x="5835" y="3578"/>
                    </a:cubicBezTo>
                    <a:cubicBezTo>
                      <a:pt x="5849" y="3628"/>
                      <a:pt x="5878" y="3679"/>
                      <a:pt x="5907" y="3722"/>
                    </a:cubicBezTo>
                    <a:cubicBezTo>
                      <a:pt x="5914" y="3751"/>
                      <a:pt x="5922" y="3787"/>
                      <a:pt x="5922" y="3816"/>
                    </a:cubicBezTo>
                    <a:cubicBezTo>
                      <a:pt x="5929" y="3845"/>
                      <a:pt x="5958" y="3859"/>
                      <a:pt x="5979" y="3866"/>
                    </a:cubicBezTo>
                    <a:cubicBezTo>
                      <a:pt x="6001" y="3866"/>
                      <a:pt x="6051" y="3722"/>
                      <a:pt x="6059" y="3672"/>
                    </a:cubicBezTo>
                    <a:cubicBezTo>
                      <a:pt x="6066" y="3636"/>
                      <a:pt x="6087" y="3607"/>
                      <a:pt x="6116" y="3585"/>
                    </a:cubicBezTo>
                    <a:cubicBezTo>
                      <a:pt x="6123" y="3585"/>
                      <a:pt x="6131" y="3556"/>
                      <a:pt x="6131" y="3542"/>
                    </a:cubicBezTo>
                    <a:cubicBezTo>
                      <a:pt x="6131" y="3535"/>
                      <a:pt x="6188" y="3535"/>
                      <a:pt x="6196" y="3520"/>
                    </a:cubicBezTo>
                    <a:cubicBezTo>
                      <a:pt x="6196" y="3506"/>
                      <a:pt x="6217" y="3412"/>
                      <a:pt x="6232" y="3398"/>
                    </a:cubicBezTo>
                    <a:cubicBezTo>
                      <a:pt x="6268" y="3376"/>
                      <a:pt x="6311" y="3347"/>
                      <a:pt x="6347" y="3333"/>
                    </a:cubicBezTo>
                    <a:cubicBezTo>
                      <a:pt x="6350" y="3331"/>
                      <a:pt x="6354" y="3330"/>
                      <a:pt x="6358" y="3330"/>
                    </a:cubicBezTo>
                    <a:cubicBezTo>
                      <a:pt x="6389" y="3330"/>
                      <a:pt x="6442" y="3379"/>
                      <a:pt x="6455" y="3405"/>
                    </a:cubicBezTo>
                    <a:cubicBezTo>
                      <a:pt x="6470" y="3434"/>
                      <a:pt x="6477" y="3470"/>
                      <a:pt x="6477" y="3506"/>
                    </a:cubicBezTo>
                    <a:cubicBezTo>
                      <a:pt x="6470" y="3513"/>
                      <a:pt x="6506" y="3571"/>
                      <a:pt x="6542" y="3571"/>
                    </a:cubicBezTo>
                    <a:cubicBezTo>
                      <a:pt x="6578" y="3571"/>
                      <a:pt x="6585" y="3614"/>
                      <a:pt x="6585" y="3628"/>
                    </a:cubicBezTo>
                    <a:cubicBezTo>
                      <a:pt x="6592" y="3643"/>
                      <a:pt x="6636" y="3686"/>
                      <a:pt x="6643" y="3708"/>
                    </a:cubicBezTo>
                    <a:cubicBezTo>
                      <a:pt x="6650" y="3737"/>
                      <a:pt x="6650" y="3773"/>
                      <a:pt x="6643" y="3801"/>
                    </a:cubicBezTo>
                    <a:cubicBezTo>
                      <a:pt x="6636" y="3838"/>
                      <a:pt x="6636" y="3874"/>
                      <a:pt x="6643" y="3902"/>
                    </a:cubicBezTo>
                    <a:cubicBezTo>
                      <a:pt x="6686" y="3967"/>
                      <a:pt x="6737" y="4018"/>
                      <a:pt x="6794" y="4061"/>
                    </a:cubicBezTo>
                    <a:cubicBezTo>
                      <a:pt x="6800" y="4066"/>
                      <a:pt x="6805" y="4069"/>
                      <a:pt x="6809" y="4069"/>
                    </a:cubicBezTo>
                    <a:cubicBezTo>
                      <a:pt x="6836" y="4069"/>
                      <a:pt x="6849" y="3992"/>
                      <a:pt x="6830" y="3967"/>
                    </a:cubicBezTo>
                    <a:cubicBezTo>
                      <a:pt x="6809" y="3938"/>
                      <a:pt x="6744" y="3866"/>
                      <a:pt x="6729" y="3845"/>
                    </a:cubicBezTo>
                    <a:cubicBezTo>
                      <a:pt x="6708" y="3809"/>
                      <a:pt x="6708" y="3758"/>
                      <a:pt x="6715" y="3715"/>
                    </a:cubicBezTo>
                    <a:cubicBezTo>
                      <a:pt x="6716" y="3710"/>
                      <a:pt x="6720" y="3708"/>
                      <a:pt x="6725" y="3708"/>
                    </a:cubicBezTo>
                    <a:cubicBezTo>
                      <a:pt x="6743" y="3708"/>
                      <a:pt x="6777" y="3733"/>
                      <a:pt x="6794" y="3744"/>
                    </a:cubicBezTo>
                    <a:cubicBezTo>
                      <a:pt x="6816" y="3765"/>
                      <a:pt x="6838" y="3787"/>
                      <a:pt x="6852" y="3816"/>
                    </a:cubicBezTo>
                    <a:cubicBezTo>
                      <a:pt x="6852" y="3817"/>
                      <a:pt x="6853" y="3818"/>
                      <a:pt x="6854" y="3818"/>
                    </a:cubicBezTo>
                    <a:cubicBezTo>
                      <a:pt x="6873" y="3818"/>
                      <a:pt x="6990" y="3744"/>
                      <a:pt x="6996" y="3664"/>
                    </a:cubicBezTo>
                    <a:cubicBezTo>
                      <a:pt x="7003" y="3592"/>
                      <a:pt x="7025" y="3527"/>
                      <a:pt x="7047" y="3462"/>
                    </a:cubicBezTo>
                    <a:cubicBezTo>
                      <a:pt x="7054" y="3441"/>
                      <a:pt x="7039" y="3405"/>
                      <a:pt x="7025" y="3405"/>
                    </a:cubicBezTo>
                    <a:cubicBezTo>
                      <a:pt x="7011" y="3405"/>
                      <a:pt x="7047" y="3340"/>
                      <a:pt x="7083" y="3340"/>
                    </a:cubicBezTo>
                    <a:cubicBezTo>
                      <a:pt x="7084" y="3340"/>
                      <a:pt x="7086" y="3340"/>
                      <a:pt x="7087" y="3340"/>
                    </a:cubicBezTo>
                    <a:cubicBezTo>
                      <a:pt x="7132" y="3340"/>
                      <a:pt x="7220" y="3237"/>
                      <a:pt x="7241" y="3196"/>
                    </a:cubicBezTo>
                    <a:cubicBezTo>
                      <a:pt x="7256" y="3167"/>
                      <a:pt x="7285" y="3138"/>
                      <a:pt x="7314" y="3116"/>
                    </a:cubicBezTo>
                    <a:cubicBezTo>
                      <a:pt x="7335" y="3073"/>
                      <a:pt x="7342" y="3022"/>
                      <a:pt x="7357" y="2972"/>
                    </a:cubicBezTo>
                    <a:cubicBezTo>
                      <a:pt x="7350" y="2929"/>
                      <a:pt x="7342" y="2885"/>
                      <a:pt x="7328" y="2849"/>
                    </a:cubicBezTo>
                    <a:cubicBezTo>
                      <a:pt x="7314" y="2813"/>
                      <a:pt x="7299" y="2784"/>
                      <a:pt x="7285" y="2763"/>
                    </a:cubicBezTo>
                    <a:cubicBezTo>
                      <a:pt x="7270" y="2734"/>
                      <a:pt x="7270" y="2705"/>
                      <a:pt x="7270" y="2676"/>
                    </a:cubicBezTo>
                    <a:cubicBezTo>
                      <a:pt x="7277" y="2669"/>
                      <a:pt x="7314" y="2655"/>
                      <a:pt x="7314" y="2647"/>
                    </a:cubicBezTo>
                    <a:cubicBezTo>
                      <a:pt x="7321" y="2640"/>
                      <a:pt x="7357" y="2597"/>
                      <a:pt x="7357" y="2575"/>
                    </a:cubicBezTo>
                    <a:cubicBezTo>
                      <a:pt x="7357" y="2571"/>
                      <a:pt x="7358" y="2569"/>
                      <a:pt x="7359" y="2569"/>
                    </a:cubicBezTo>
                    <a:cubicBezTo>
                      <a:pt x="7365" y="2569"/>
                      <a:pt x="7383" y="2601"/>
                      <a:pt x="7400" y="2619"/>
                    </a:cubicBezTo>
                    <a:cubicBezTo>
                      <a:pt x="7422" y="2633"/>
                      <a:pt x="7436" y="2734"/>
                      <a:pt x="7465" y="2741"/>
                    </a:cubicBezTo>
                    <a:cubicBezTo>
                      <a:pt x="7466" y="2742"/>
                      <a:pt x="7468" y="2742"/>
                      <a:pt x="7469" y="2742"/>
                    </a:cubicBezTo>
                    <a:cubicBezTo>
                      <a:pt x="7497" y="2742"/>
                      <a:pt x="7580" y="2629"/>
                      <a:pt x="7566" y="2561"/>
                    </a:cubicBezTo>
                    <a:cubicBezTo>
                      <a:pt x="7559" y="2496"/>
                      <a:pt x="7573" y="2431"/>
                      <a:pt x="7616" y="2381"/>
                    </a:cubicBezTo>
                    <a:cubicBezTo>
                      <a:pt x="7653" y="2352"/>
                      <a:pt x="7681" y="2316"/>
                      <a:pt x="7703" y="2272"/>
                    </a:cubicBezTo>
                    <a:cubicBezTo>
                      <a:pt x="7501" y="1688"/>
                      <a:pt x="7169" y="1162"/>
                      <a:pt x="6722" y="729"/>
                    </a:cubicBezTo>
                    <a:lnTo>
                      <a:pt x="6708" y="729"/>
                    </a:lnTo>
                    <a:lnTo>
                      <a:pt x="6679" y="722"/>
                    </a:lnTo>
                    <a:cubicBezTo>
                      <a:pt x="6621" y="707"/>
                      <a:pt x="6585" y="650"/>
                      <a:pt x="6592" y="628"/>
                    </a:cubicBezTo>
                    <a:cubicBezTo>
                      <a:pt x="6600" y="621"/>
                      <a:pt x="6600" y="614"/>
                      <a:pt x="6592" y="606"/>
                    </a:cubicBezTo>
                    <a:cubicBezTo>
                      <a:pt x="6563" y="577"/>
                      <a:pt x="6527" y="549"/>
                      <a:pt x="6499" y="520"/>
                    </a:cubicBezTo>
                    <a:lnTo>
                      <a:pt x="6434" y="520"/>
                    </a:lnTo>
                    <a:cubicBezTo>
                      <a:pt x="6390" y="513"/>
                      <a:pt x="6347" y="498"/>
                      <a:pt x="6311" y="477"/>
                    </a:cubicBezTo>
                    <a:cubicBezTo>
                      <a:pt x="6309" y="476"/>
                      <a:pt x="6307" y="475"/>
                      <a:pt x="6304" y="475"/>
                    </a:cubicBezTo>
                    <a:close/>
                    <a:moveTo>
                      <a:pt x="7761" y="4631"/>
                    </a:moveTo>
                    <a:cubicBezTo>
                      <a:pt x="7703" y="4631"/>
                      <a:pt x="7638" y="4660"/>
                      <a:pt x="7638" y="4681"/>
                    </a:cubicBezTo>
                    <a:cubicBezTo>
                      <a:pt x="7638" y="4696"/>
                      <a:pt x="7566" y="4732"/>
                      <a:pt x="7537" y="4739"/>
                    </a:cubicBezTo>
                    <a:cubicBezTo>
                      <a:pt x="7508" y="4768"/>
                      <a:pt x="7479" y="4804"/>
                      <a:pt x="7458" y="4847"/>
                    </a:cubicBezTo>
                    <a:cubicBezTo>
                      <a:pt x="7451" y="4869"/>
                      <a:pt x="7393" y="4862"/>
                      <a:pt x="7371" y="4876"/>
                    </a:cubicBezTo>
                    <a:cubicBezTo>
                      <a:pt x="7350" y="4883"/>
                      <a:pt x="7306" y="4919"/>
                      <a:pt x="7306" y="4941"/>
                    </a:cubicBezTo>
                    <a:cubicBezTo>
                      <a:pt x="7306" y="4951"/>
                      <a:pt x="7303" y="4956"/>
                      <a:pt x="7298" y="4956"/>
                    </a:cubicBezTo>
                    <a:cubicBezTo>
                      <a:pt x="7293" y="4956"/>
                      <a:pt x="7285" y="4949"/>
                      <a:pt x="7277" y="4934"/>
                    </a:cubicBezTo>
                    <a:lnTo>
                      <a:pt x="7249" y="4963"/>
                    </a:lnTo>
                    <a:lnTo>
                      <a:pt x="7213" y="5006"/>
                    </a:lnTo>
                    <a:cubicBezTo>
                      <a:pt x="7191" y="5056"/>
                      <a:pt x="7155" y="5107"/>
                      <a:pt x="7104" y="5150"/>
                    </a:cubicBezTo>
                    <a:cubicBezTo>
                      <a:pt x="7083" y="5150"/>
                      <a:pt x="7083" y="5258"/>
                      <a:pt x="7083" y="5302"/>
                    </a:cubicBezTo>
                    <a:cubicBezTo>
                      <a:pt x="7083" y="5345"/>
                      <a:pt x="7090" y="5388"/>
                      <a:pt x="7119" y="5424"/>
                    </a:cubicBezTo>
                    <a:lnTo>
                      <a:pt x="7119" y="5460"/>
                    </a:lnTo>
                    <a:lnTo>
                      <a:pt x="7126" y="5525"/>
                    </a:lnTo>
                    <a:cubicBezTo>
                      <a:pt x="7119" y="5568"/>
                      <a:pt x="7133" y="5605"/>
                      <a:pt x="7169" y="5633"/>
                    </a:cubicBezTo>
                    <a:cubicBezTo>
                      <a:pt x="7213" y="5633"/>
                      <a:pt x="7263" y="5626"/>
                      <a:pt x="7314" y="5605"/>
                    </a:cubicBezTo>
                    <a:cubicBezTo>
                      <a:pt x="7328" y="5605"/>
                      <a:pt x="7350" y="5597"/>
                      <a:pt x="7364" y="5583"/>
                    </a:cubicBezTo>
                    <a:cubicBezTo>
                      <a:pt x="7544" y="5287"/>
                      <a:pt x="7689" y="4970"/>
                      <a:pt x="7782" y="4638"/>
                    </a:cubicBezTo>
                    <a:lnTo>
                      <a:pt x="7761" y="4631"/>
                    </a:lnTo>
                    <a:close/>
                    <a:moveTo>
                      <a:pt x="1953" y="6300"/>
                    </a:moveTo>
                    <a:cubicBezTo>
                      <a:pt x="1938" y="6300"/>
                      <a:pt x="1922" y="6314"/>
                      <a:pt x="1926" y="6340"/>
                    </a:cubicBezTo>
                    <a:lnTo>
                      <a:pt x="1976" y="6340"/>
                    </a:lnTo>
                    <a:cubicBezTo>
                      <a:pt x="1980" y="6312"/>
                      <a:pt x="1966" y="6300"/>
                      <a:pt x="1953" y="6300"/>
                    </a:cubicBezTo>
                    <a:close/>
                    <a:moveTo>
                      <a:pt x="1281" y="692"/>
                    </a:moveTo>
                    <a:cubicBezTo>
                      <a:pt x="1257" y="692"/>
                      <a:pt x="1183" y="782"/>
                      <a:pt x="1183" y="837"/>
                    </a:cubicBezTo>
                    <a:cubicBezTo>
                      <a:pt x="1176" y="888"/>
                      <a:pt x="1197" y="938"/>
                      <a:pt x="1226" y="974"/>
                    </a:cubicBezTo>
                    <a:cubicBezTo>
                      <a:pt x="1241" y="974"/>
                      <a:pt x="1226" y="1032"/>
                      <a:pt x="1212" y="1046"/>
                    </a:cubicBezTo>
                    <a:cubicBezTo>
                      <a:pt x="1208" y="1049"/>
                      <a:pt x="1203" y="1050"/>
                      <a:pt x="1199" y="1050"/>
                    </a:cubicBezTo>
                    <a:cubicBezTo>
                      <a:pt x="1181" y="1050"/>
                      <a:pt x="1163" y="1029"/>
                      <a:pt x="1169" y="1017"/>
                    </a:cubicBezTo>
                    <a:cubicBezTo>
                      <a:pt x="1183" y="1003"/>
                      <a:pt x="1133" y="931"/>
                      <a:pt x="1118" y="909"/>
                    </a:cubicBezTo>
                    <a:cubicBezTo>
                      <a:pt x="1089" y="880"/>
                      <a:pt x="1060" y="866"/>
                      <a:pt x="1024" y="859"/>
                    </a:cubicBezTo>
                    <a:cubicBezTo>
                      <a:pt x="1010" y="873"/>
                      <a:pt x="988" y="895"/>
                      <a:pt x="974" y="916"/>
                    </a:cubicBezTo>
                    <a:cubicBezTo>
                      <a:pt x="981" y="938"/>
                      <a:pt x="988" y="967"/>
                      <a:pt x="981" y="996"/>
                    </a:cubicBezTo>
                    <a:cubicBezTo>
                      <a:pt x="972" y="1018"/>
                      <a:pt x="957" y="1030"/>
                      <a:pt x="946" y="1030"/>
                    </a:cubicBezTo>
                    <a:cubicBezTo>
                      <a:pt x="939" y="1030"/>
                      <a:pt x="933" y="1026"/>
                      <a:pt x="931" y="1017"/>
                    </a:cubicBezTo>
                    <a:cubicBezTo>
                      <a:pt x="931" y="1003"/>
                      <a:pt x="916" y="1003"/>
                      <a:pt x="894" y="1003"/>
                    </a:cubicBezTo>
                    <a:cubicBezTo>
                      <a:pt x="404" y="1594"/>
                      <a:pt x="94" y="2316"/>
                      <a:pt x="0" y="3080"/>
                    </a:cubicBezTo>
                    <a:cubicBezTo>
                      <a:pt x="22" y="3095"/>
                      <a:pt x="36" y="3123"/>
                      <a:pt x="51" y="3145"/>
                    </a:cubicBezTo>
                    <a:cubicBezTo>
                      <a:pt x="58" y="3181"/>
                      <a:pt x="123" y="3203"/>
                      <a:pt x="130" y="3210"/>
                    </a:cubicBezTo>
                    <a:cubicBezTo>
                      <a:pt x="131" y="3210"/>
                      <a:pt x="131" y="3211"/>
                      <a:pt x="132" y="3211"/>
                    </a:cubicBezTo>
                    <a:cubicBezTo>
                      <a:pt x="144" y="3211"/>
                      <a:pt x="144" y="3144"/>
                      <a:pt x="137" y="3123"/>
                    </a:cubicBezTo>
                    <a:cubicBezTo>
                      <a:pt x="132" y="3104"/>
                      <a:pt x="140" y="3095"/>
                      <a:pt x="146" y="3095"/>
                    </a:cubicBezTo>
                    <a:cubicBezTo>
                      <a:pt x="149" y="3095"/>
                      <a:pt x="152" y="3097"/>
                      <a:pt x="152" y="3102"/>
                    </a:cubicBezTo>
                    <a:cubicBezTo>
                      <a:pt x="173" y="3138"/>
                      <a:pt x="202" y="3174"/>
                      <a:pt x="231" y="3203"/>
                    </a:cubicBezTo>
                    <a:cubicBezTo>
                      <a:pt x="245" y="3232"/>
                      <a:pt x="267" y="3383"/>
                      <a:pt x="289" y="3412"/>
                    </a:cubicBezTo>
                    <a:cubicBezTo>
                      <a:pt x="361" y="3470"/>
                      <a:pt x="447" y="3506"/>
                      <a:pt x="534" y="3527"/>
                    </a:cubicBezTo>
                    <a:cubicBezTo>
                      <a:pt x="592" y="3542"/>
                      <a:pt x="635" y="3571"/>
                      <a:pt x="671" y="3614"/>
                    </a:cubicBezTo>
                    <a:cubicBezTo>
                      <a:pt x="685" y="3636"/>
                      <a:pt x="757" y="3643"/>
                      <a:pt x="779" y="3650"/>
                    </a:cubicBezTo>
                    <a:cubicBezTo>
                      <a:pt x="794" y="3657"/>
                      <a:pt x="830" y="3708"/>
                      <a:pt x="844" y="3722"/>
                    </a:cubicBezTo>
                    <a:cubicBezTo>
                      <a:pt x="858" y="3729"/>
                      <a:pt x="873" y="3751"/>
                      <a:pt x="873" y="3765"/>
                    </a:cubicBezTo>
                    <a:cubicBezTo>
                      <a:pt x="873" y="3780"/>
                      <a:pt x="974" y="3816"/>
                      <a:pt x="995" y="3838"/>
                    </a:cubicBezTo>
                    <a:cubicBezTo>
                      <a:pt x="1008" y="3850"/>
                      <a:pt x="1023" y="3858"/>
                      <a:pt x="1038" y="3858"/>
                    </a:cubicBezTo>
                    <a:cubicBezTo>
                      <a:pt x="1048" y="3858"/>
                      <a:pt x="1059" y="3854"/>
                      <a:pt x="1068" y="3845"/>
                    </a:cubicBezTo>
                    <a:cubicBezTo>
                      <a:pt x="1068" y="3844"/>
                      <a:pt x="1068" y="3844"/>
                      <a:pt x="1069" y="3844"/>
                    </a:cubicBezTo>
                    <a:cubicBezTo>
                      <a:pt x="1077" y="3844"/>
                      <a:pt x="1097" y="3904"/>
                      <a:pt x="1104" y="3924"/>
                    </a:cubicBezTo>
                    <a:cubicBezTo>
                      <a:pt x="1118" y="3953"/>
                      <a:pt x="1118" y="3982"/>
                      <a:pt x="1111" y="4003"/>
                    </a:cubicBezTo>
                    <a:cubicBezTo>
                      <a:pt x="1096" y="4054"/>
                      <a:pt x="1089" y="4090"/>
                      <a:pt x="1075" y="4133"/>
                    </a:cubicBezTo>
                    <a:cubicBezTo>
                      <a:pt x="1046" y="4198"/>
                      <a:pt x="1032" y="4263"/>
                      <a:pt x="1024" y="4328"/>
                    </a:cubicBezTo>
                    <a:cubicBezTo>
                      <a:pt x="1046" y="4364"/>
                      <a:pt x="1068" y="4400"/>
                      <a:pt x="1104" y="4422"/>
                    </a:cubicBezTo>
                    <a:cubicBezTo>
                      <a:pt x="1118" y="4429"/>
                      <a:pt x="1118" y="4458"/>
                      <a:pt x="1104" y="4465"/>
                    </a:cubicBezTo>
                    <a:cubicBezTo>
                      <a:pt x="1082" y="4465"/>
                      <a:pt x="1089" y="4609"/>
                      <a:pt x="1133" y="4624"/>
                    </a:cubicBezTo>
                    <a:cubicBezTo>
                      <a:pt x="1169" y="4653"/>
                      <a:pt x="1190" y="4689"/>
                      <a:pt x="1190" y="4739"/>
                    </a:cubicBezTo>
                    <a:cubicBezTo>
                      <a:pt x="1183" y="4746"/>
                      <a:pt x="1255" y="4818"/>
                      <a:pt x="1284" y="4847"/>
                    </a:cubicBezTo>
                    <a:cubicBezTo>
                      <a:pt x="1320" y="4898"/>
                      <a:pt x="1356" y="4963"/>
                      <a:pt x="1378" y="5028"/>
                    </a:cubicBezTo>
                    <a:cubicBezTo>
                      <a:pt x="1385" y="5064"/>
                      <a:pt x="1385" y="5107"/>
                      <a:pt x="1378" y="5143"/>
                    </a:cubicBezTo>
                    <a:cubicBezTo>
                      <a:pt x="1378" y="5157"/>
                      <a:pt x="1392" y="5193"/>
                      <a:pt x="1399" y="5208"/>
                    </a:cubicBezTo>
                    <a:cubicBezTo>
                      <a:pt x="1385" y="5266"/>
                      <a:pt x="1378" y="5323"/>
                      <a:pt x="1385" y="5388"/>
                    </a:cubicBezTo>
                    <a:cubicBezTo>
                      <a:pt x="1392" y="5431"/>
                      <a:pt x="1327" y="5583"/>
                      <a:pt x="1327" y="5655"/>
                    </a:cubicBezTo>
                    <a:cubicBezTo>
                      <a:pt x="1327" y="5731"/>
                      <a:pt x="1361" y="5821"/>
                      <a:pt x="1376" y="5821"/>
                    </a:cubicBezTo>
                    <a:cubicBezTo>
                      <a:pt x="1377" y="5821"/>
                      <a:pt x="1377" y="5821"/>
                      <a:pt x="1378" y="5821"/>
                    </a:cubicBezTo>
                    <a:cubicBezTo>
                      <a:pt x="1378" y="5821"/>
                      <a:pt x="1378" y="5820"/>
                      <a:pt x="1379" y="5820"/>
                    </a:cubicBezTo>
                    <a:cubicBezTo>
                      <a:pt x="1386" y="5820"/>
                      <a:pt x="1391" y="5886"/>
                      <a:pt x="1378" y="5893"/>
                    </a:cubicBezTo>
                    <a:cubicBezTo>
                      <a:pt x="1356" y="5900"/>
                      <a:pt x="1327" y="5958"/>
                      <a:pt x="1342" y="5965"/>
                    </a:cubicBezTo>
                    <a:cubicBezTo>
                      <a:pt x="1349" y="5965"/>
                      <a:pt x="1342" y="6023"/>
                      <a:pt x="1342" y="6045"/>
                    </a:cubicBezTo>
                    <a:cubicBezTo>
                      <a:pt x="1342" y="6066"/>
                      <a:pt x="1363" y="6218"/>
                      <a:pt x="1363" y="6261"/>
                    </a:cubicBezTo>
                    <a:cubicBezTo>
                      <a:pt x="1385" y="6311"/>
                      <a:pt x="1407" y="6369"/>
                      <a:pt x="1435" y="6420"/>
                    </a:cubicBezTo>
                    <a:cubicBezTo>
                      <a:pt x="1450" y="6448"/>
                      <a:pt x="1457" y="6506"/>
                      <a:pt x="1464" y="6521"/>
                    </a:cubicBezTo>
                    <a:cubicBezTo>
                      <a:pt x="1464" y="6528"/>
                      <a:pt x="1471" y="6528"/>
                      <a:pt x="1471" y="6535"/>
                    </a:cubicBezTo>
                    <a:cubicBezTo>
                      <a:pt x="1493" y="6542"/>
                      <a:pt x="1515" y="6549"/>
                      <a:pt x="1529" y="6564"/>
                    </a:cubicBezTo>
                    <a:cubicBezTo>
                      <a:pt x="1551" y="6567"/>
                      <a:pt x="1572" y="6569"/>
                      <a:pt x="1594" y="6569"/>
                    </a:cubicBezTo>
                    <a:cubicBezTo>
                      <a:pt x="1616" y="6569"/>
                      <a:pt x="1637" y="6567"/>
                      <a:pt x="1659" y="6564"/>
                    </a:cubicBezTo>
                    <a:cubicBezTo>
                      <a:pt x="1681" y="6557"/>
                      <a:pt x="1659" y="6528"/>
                      <a:pt x="1645" y="6521"/>
                    </a:cubicBezTo>
                    <a:cubicBezTo>
                      <a:pt x="1637" y="6506"/>
                      <a:pt x="1623" y="6434"/>
                      <a:pt x="1609" y="6427"/>
                    </a:cubicBezTo>
                    <a:cubicBezTo>
                      <a:pt x="1594" y="6391"/>
                      <a:pt x="1587" y="6355"/>
                      <a:pt x="1601" y="6319"/>
                    </a:cubicBezTo>
                    <a:cubicBezTo>
                      <a:pt x="1616" y="6297"/>
                      <a:pt x="1666" y="6268"/>
                      <a:pt x="1666" y="6254"/>
                    </a:cubicBezTo>
                    <a:cubicBezTo>
                      <a:pt x="1673" y="6232"/>
                      <a:pt x="1673" y="6160"/>
                      <a:pt x="1659" y="6153"/>
                    </a:cubicBezTo>
                    <a:cubicBezTo>
                      <a:pt x="1652" y="6138"/>
                      <a:pt x="1659" y="6052"/>
                      <a:pt x="1659" y="6001"/>
                    </a:cubicBezTo>
                    <a:cubicBezTo>
                      <a:pt x="1652" y="5958"/>
                      <a:pt x="1731" y="5915"/>
                      <a:pt x="1738" y="5886"/>
                    </a:cubicBezTo>
                    <a:cubicBezTo>
                      <a:pt x="1746" y="5850"/>
                      <a:pt x="1839" y="5807"/>
                      <a:pt x="1861" y="5792"/>
                    </a:cubicBezTo>
                    <a:cubicBezTo>
                      <a:pt x="1890" y="5749"/>
                      <a:pt x="1897" y="5698"/>
                      <a:pt x="1890" y="5648"/>
                    </a:cubicBezTo>
                    <a:cubicBezTo>
                      <a:pt x="1883" y="5626"/>
                      <a:pt x="1926" y="5612"/>
                      <a:pt x="1948" y="5612"/>
                    </a:cubicBezTo>
                    <a:cubicBezTo>
                      <a:pt x="1962" y="5605"/>
                      <a:pt x="1984" y="5605"/>
                      <a:pt x="1998" y="5597"/>
                    </a:cubicBezTo>
                    <a:cubicBezTo>
                      <a:pt x="2005" y="5597"/>
                      <a:pt x="2034" y="5554"/>
                      <a:pt x="2041" y="5540"/>
                    </a:cubicBezTo>
                    <a:cubicBezTo>
                      <a:pt x="2056" y="5532"/>
                      <a:pt x="2085" y="5424"/>
                      <a:pt x="2106" y="5403"/>
                    </a:cubicBezTo>
                    <a:cubicBezTo>
                      <a:pt x="2128" y="5374"/>
                      <a:pt x="2149" y="5338"/>
                      <a:pt x="2149" y="5302"/>
                    </a:cubicBezTo>
                    <a:cubicBezTo>
                      <a:pt x="2164" y="5273"/>
                      <a:pt x="2178" y="5237"/>
                      <a:pt x="2200" y="5215"/>
                    </a:cubicBezTo>
                    <a:cubicBezTo>
                      <a:pt x="2236" y="5186"/>
                      <a:pt x="2272" y="5165"/>
                      <a:pt x="2315" y="5150"/>
                    </a:cubicBezTo>
                    <a:cubicBezTo>
                      <a:pt x="2344" y="5085"/>
                      <a:pt x="2359" y="5013"/>
                      <a:pt x="2366" y="4948"/>
                    </a:cubicBezTo>
                    <a:cubicBezTo>
                      <a:pt x="2366" y="4898"/>
                      <a:pt x="2395" y="4826"/>
                      <a:pt x="2395" y="4811"/>
                    </a:cubicBezTo>
                    <a:cubicBezTo>
                      <a:pt x="2402" y="4797"/>
                      <a:pt x="2431" y="4775"/>
                      <a:pt x="2431" y="4775"/>
                    </a:cubicBezTo>
                    <a:cubicBezTo>
                      <a:pt x="2438" y="4768"/>
                      <a:pt x="2460" y="4703"/>
                      <a:pt x="2474" y="4681"/>
                    </a:cubicBezTo>
                    <a:cubicBezTo>
                      <a:pt x="2496" y="4653"/>
                      <a:pt x="2517" y="4624"/>
                      <a:pt x="2539" y="4595"/>
                    </a:cubicBezTo>
                    <a:cubicBezTo>
                      <a:pt x="2539" y="4566"/>
                      <a:pt x="2546" y="4537"/>
                      <a:pt x="2553" y="4515"/>
                    </a:cubicBezTo>
                    <a:lnTo>
                      <a:pt x="2553" y="4422"/>
                    </a:lnTo>
                    <a:cubicBezTo>
                      <a:pt x="2540" y="4381"/>
                      <a:pt x="2495" y="4334"/>
                      <a:pt x="2483" y="4334"/>
                    </a:cubicBezTo>
                    <a:cubicBezTo>
                      <a:pt x="2482" y="4334"/>
                      <a:pt x="2482" y="4335"/>
                      <a:pt x="2481" y="4335"/>
                    </a:cubicBezTo>
                    <a:cubicBezTo>
                      <a:pt x="2480" y="4336"/>
                      <a:pt x="2479" y="4336"/>
                      <a:pt x="2478" y="4336"/>
                    </a:cubicBezTo>
                    <a:cubicBezTo>
                      <a:pt x="2459" y="4336"/>
                      <a:pt x="2407" y="4291"/>
                      <a:pt x="2380" y="4285"/>
                    </a:cubicBezTo>
                    <a:cubicBezTo>
                      <a:pt x="2344" y="4270"/>
                      <a:pt x="2308" y="4270"/>
                      <a:pt x="2265" y="4263"/>
                    </a:cubicBezTo>
                    <a:cubicBezTo>
                      <a:pt x="2250" y="4263"/>
                      <a:pt x="2186" y="4213"/>
                      <a:pt x="2157" y="4205"/>
                    </a:cubicBezTo>
                    <a:cubicBezTo>
                      <a:pt x="2135" y="4198"/>
                      <a:pt x="2063" y="4184"/>
                      <a:pt x="2048" y="4176"/>
                    </a:cubicBezTo>
                    <a:cubicBezTo>
                      <a:pt x="2034" y="4169"/>
                      <a:pt x="2020" y="4061"/>
                      <a:pt x="1962" y="4025"/>
                    </a:cubicBezTo>
                    <a:cubicBezTo>
                      <a:pt x="1897" y="3989"/>
                      <a:pt x="1839" y="3946"/>
                      <a:pt x="1796" y="3888"/>
                    </a:cubicBezTo>
                    <a:cubicBezTo>
                      <a:pt x="1782" y="3859"/>
                      <a:pt x="1673" y="3794"/>
                      <a:pt x="1637" y="3780"/>
                    </a:cubicBezTo>
                    <a:cubicBezTo>
                      <a:pt x="1609" y="3758"/>
                      <a:pt x="1580" y="3758"/>
                      <a:pt x="1551" y="3758"/>
                    </a:cubicBezTo>
                    <a:cubicBezTo>
                      <a:pt x="1550" y="3759"/>
                      <a:pt x="1550" y="3759"/>
                      <a:pt x="1549" y="3759"/>
                    </a:cubicBezTo>
                    <a:cubicBezTo>
                      <a:pt x="1539" y="3759"/>
                      <a:pt x="1499" y="3700"/>
                      <a:pt x="1479" y="3686"/>
                    </a:cubicBezTo>
                    <a:cubicBezTo>
                      <a:pt x="1465" y="3672"/>
                      <a:pt x="1432" y="3661"/>
                      <a:pt x="1411" y="3661"/>
                    </a:cubicBezTo>
                    <a:cubicBezTo>
                      <a:pt x="1400" y="3661"/>
                      <a:pt x="1392" y="3664"/>
                      <a:pt x="1392" y="3672"/>
                    </a:cubicBezTo>
                    <a:cubicBezTo>
                      <a:pt x="1392" y="3677"/>
                      <a:pt x="1385" y="3679"/>
                      <a:pt x="1375" y="3679"/>
                    </a:cubicBezTo>
                    <a:cubicBezTo>
                      <a:pt x="1360" y="3679"/>
                      <a:pt x="1339" y="3673"/>
                      <a:pt x="1334" y="3664"/>
                    </a:cubicBezTo>
                    <a:cubicBezTo>
                      <a:pt x="1330" y="3660"/>
                      <a:pt x="1324" y="3658"/>
                      <a:pt x="1318" y="3658"/>
                    </a:cubicBezTo>
                    <a:cubicBezTo>
                      <a:pt x="1304" y="3658"/>
                      <a:pt x="1287" y="3667"/>
                      <a:pt x="1277" y="3672"/>
                    </a:cubicBezTo>
                    <a:cubicBezTo>
                      <a:pt x="1255" y="3679"/>
                      <a:pt x="1205" y="3765"/>
                      <a:pt x="1183" y="3780"/>
                    </a:cubicBezTo>
                    <a:cubicBezTo>
                      <a:pt x="1178" y="3785"/>
                      <a:pt x="1172" y="3787"/>
                      <a:pt x="1167" y="3787"/>
                    </a:cubicBezTo>
                    <a:cubicBezTo>
                      <a:pt x="1146" y="3787"/>
                      <a:pt x="1122" y="3764"/>
                      <a:pt x="1111" y="3758"/>
                    </a:cubicBezTo>
                    <a:cubicBezTo>
                      <a:pt x="1104" y="3757"/>
                      <a:pt x="1098" y="3756"/>
                      <a:pt x="1092" y="3756"/>
                    </a:cubicBezTo>
                    <a:cubicBezTo>
                      <a:pt x="1064" y="3756"/>
                      <a:pt x="1041" y="3768"/>
                      <a:pt x="1017" y="3780"/>
                    </a:cubicBezTo>
                    <a:cubicBezTo>
                      <a:pt x="1016" y="3781"/>
                      <a:pt x="1015" y="3781"/>
                      <a:pt x="1014" y="3781"/>
                    </a:cubicBezTo>
                    <a:cubicBezTo>
                      <a:pt x="998" y="3781"/>
                      <a:pt x="960" y="3683"/>
                      <a:pt x="967" y="3643"/>
                    </a:cubicBezTo>
                    <a:cubicBezTo>
                      <a:pt x="981" y="3599"/>
                      <a:pt x="931" y="3506"/>
                      <a:pt x="887" y="3506"/>
                    </a:cubicBezTo>
                    <a:cubicBezTo>
                      <a:pt x="851" y="3506"/>
                      <a:pt x="837" y="3412"/>
                      <a:pt x="844" y="3376"/>
                    </a:cubicBezTo>
                    <a:cubicBezTo>
                      <a:pt x="851" y="3340"/>
                      <a:pt x="779" y="3318"/>
                      <a:pt x="757" y="3311"/>
                    </a:cubicBezTo>
                    <a:cubicBezTo>
                      <a:pt x="736" y="3311"/>
                      <a:pt x="685" y="3361"/>
                      <a:pt x="678" y="3383"/>
                    </a:cubicBezTo>
                    <a:cubicBezTo>
                      <a:pt x="677" y="3388"/>
                      <a:pt x="671" y="3391"/>
                      <a:pt x="661" y="3391"/>
                    </a:cubicBezTo>
                    <a:cubicBezTo>
                      <a:pt x="617" y="3391"/>
                      <a:pt x="502" y="3336"/>
                      <a:pt x="519" y="3246"/>
                    </a:cubicBezTo>
                    <a:cubicBezTo>
                      <a:pt x="534" y="3160"/>
                      <a:pt x="577" y="3080"/>
                      <a:pt x="642" y="3022"/>
                    </a:cubicBezTo>
                    <a:cubicBezTo>
                      <a:pt x="673" y="3014"/>
                      <a:pt x="707" y="3007"/>
                      <a:pt x="741" y="3007"/>
                    </a:cubicBezTo>
                    <a:cubicBezTo>
                      <a:pt x="761" y="3007"/>
                      <a:pt x="781" y="3010"/>
                      <a:pt x="801" y="3015"/>
                    </a:cubicBezTo>
                    <a:cubicBezTo>
                      <a:pt x="807" y="3018"/>
                      <a:pt x="814" y="3020"/>
                      <a:pt x="821" y="3020"/>
                    </a:cubicBezTo>
                    <a:cubicBezTo>
                      <a:pt x="832" y="3020"/>
                      <a:pt x="843" y="3017"/>
                      <a:pt x="851" y="3008"/>
                    </a:cubicBezTo>
                    <a:cubicBezTo>
                      <a:pt x="863" y="3006"/>
                      <a:pt x="874" y="3005"/>
                      <a:pt x="886" y="3005"/>
                    </a:cubicBezTo>
                    <a:cubicBezTo>
                      <a:pt x="917" y="3005"/>
                      <a:pt x="947" y="3012"/>
                      <a:pt x="974" y="3022"/>
                    </a:cubicBezTo>
                    <a:cubicBezTo>
                      <a:pt x="1003" y="3030"/>
                      <a:pt x="1046" y="3138"/>
                      <a:pt x="1075" y="3152"/>
                    </a:cubicBezTo>
                    <a:cubicBezTo>
                      <a:pt x="1077" y="3153"/>
                      <a:pt x="1079" y="3154"/>
                      <a:pt x="1081" y="3154"/>
                    </a:cubicBezTo>
                    <a:cubicBezTo>
                      <a:pt x="1105" y="3154"/>
                      <a:pt x="1111" y="3079"/>
                      <a:pt x="1118" y="3059"/>
                    </a:cubicBezTo>
                    <a:cubicBezTo>
                      <a:pt x="1111" y="3030"/>
                      <a:pt x="1104" y="3001"/>
                      <a:pt x="1096" y="2979"/>
                    </a:cubicBezTo>
                    <a:cubicBezTo>
                      <a:pt x="1104" y="2914"/>
                      <a:pt x="1140" y="2857"/>
                      <a:pt x="1183" y="2813"/>
                    </a:cubicBezTo>
                    <a:cubicBezTo>
                      <a:pt x="1226" y="2784"/>
                      <a:pt x="1255" y="2748"/>
                      <a:pt x="1270" y="2705"/>
                    </a:cubicBezTo>
                    <a:cubicBezTo>
                      <a:pt x="1270" y="2691"/>
                      <a:pt x="1306" y="2684"/>
                      <a:pt x="1313" y="2676"/>
                    </a:cubicBezTo>
                    <a:cubicBezTo>
                      <a:pt x="1327" y="2669"/>
                      <a:pt x="1313" y="2568"/>
                      <a:pt x="1327" y="2546"/>
                    </a:cubicBezTo>
                    <a:cubicBezTo>
                      <a:pt x="1363" y="2510"/>
                      <a:pt x="1407" y="2482"/>
                      <a:pt x="1450" y="2460"/>
                    </a:cubicBezTo>
                    <a:cubicBezTo>
                      <a:pt x="1479" y="2438"/>
                      <a:pt x="1493" y="2409"/>
                      <a:pt x="1486" y="2373"/>
                    </a:cubicBezTo>
                    <a:cubicBezTo>
                      <a:pt x="1479" y="2359"/>
                      <a:pt x="1551" y="2294"/>
                      <a:pt x="1594" y="2280"/>
                    </a:cubicBezTo>
                    <a:cubicBezTo>
                      <a:pt x="1599" y="2278"/>
                      <a:pt x="1604" y="2277"/>
                      <a:pt x="1609" y="2277"/>
                    </a:cubicBezTo>
                    <a:cubicBezTo>
                      <a:pt x="1640" y="2277"/>
                      <a:pt x="1665" y="2308"/>
                      <a:pt x="1659" y="2308"/>
                    </a:cubicBezTo>
                    <a:cubicBezTo>
                      <a:pt x="1666" y="2308"/>
                      <a:pt x="1717" y="2280"/>
                      <a:pt x="1738" y="2265"/>
                    </a:cubicBezTo>
                    <a:cubicBezTo>
                      <a:pt x="1767" y="2251"/>
                      <a:pt x="1738" y="2200"/>
                      <a:pt x="1724" y="2179"/>
                    </a:cubicBezTo>
                    <a:cubicBezTo>
                      <a:pt x="1709" y="2164"/>
                      <a:pt x="1717" y="2114"/>
                      <a:pt x="1738" y="2107"/>
                    </a:cubicBezTo>
                    <a:cubicBezTo>
                      <a:pt x="1760" y="2099"/>
                      <a:pt x="1774" y="2049"/>
                      <a:pt x="1774" y="2042"/>
                    </a:cubicBezTo>
                    <a:cubicBezTo>
                      <a:pt x="1772" y="2037"/>
                      <a:pt x="1781" y="2036"/>
                      <a:pt x="1795" y="2036"/>
                    </a:cubicBezTo>
                    <a:cubicBezTo>
                      <a:pt x="1802" y="2036"/>
                      <a:pt x="1810" y="2036"/>
                      <a:pt x="1819" y="2036"/>
                    </a:cubicBezTo>
                    <a:cubicBezTo>
                      <a:pt x="1847" y="2036"/>
                      <a:pt x="1879" y="2034"/>
                      <a:pt x="1897" y="2020"/>
                    </a:cubicBezTo>
                    <a:cubicBezTo>
                      <a:pt x="1900" y="2018"/>
                      <a:pt x="1903" y="2017"/>
                      <a:pt x="1905" y="2017"/>
                    </a:cubicBezTo>
                    <a:cubicBezTo>
                      <a:pt x="1921" y="2017"/>
                      <a:pt x="1901" y="2089"/>
                      <a:pt x="1875" y="2121"/>
                    </a:cubicBezTo>
                    <a:cubicBezTo>
                      <a:pt x="1861" y="2150"/>
                      <a:pt x="1883" y="2186"/>
                      <a:pt x="1911" y="2186"/>
                    </a:cubicBezTo>
                    <a:cubicBezTo>
                      <a:pt x="1914" y="2185"/>
                      <a:pt x="1917" y="2184"/>
                      <a:pt x="1920" y="2184"/>
                    </a:cubicBezTo>
                    <a:cubicBezTo>
                      <a:pt x="1937" y="2184"/>
                      <a:pt x="1948" y="2202"/>
                      <a:pt x="1948" y="2215"/>
                    </a:cubicBezTo>
                    <a:cubicBezTo>
                      <a:pt x="1949" y="2216"/>
                      <a:pt x="1950" y="2216"/>
                      <a:pt x="1953" y="2216"/>
                    </a:cubicBezTo>
                    <a:cubicBezTo>
                      <a:pt x="1961" y="2216"/>
                      <a:pt x="1978" y="2210"/>
                      <a:pt x="1993" y="2210"/>
                    </a:cubicBezTo>
                    <a:cubicBezTo>
                      <a:pt x="2000" y="2210"/>
                      <a:pt x="2007" y="2211"/>
                      <a:pt x="2012" y="2215"/>
                    </a:cubicBezTo>
                    <a:cubicBezTo>
                      <a:pt x="2014" y="2215"/>
                      <a:pt x="2016" y="2216"/>
                      <a:pt x="2017" y="2216"/>
                    </a:cubicBezTo>
                    <a:cubicBezTo>
                      <a:pt x="2036" y="2216"/>
                      <a:pt x="2048" y="2178"/>
                      <a:pt x="2048" y="2164"/>
                    </a:cubicBezTo>
                    <a:cubicBezTo>
                      <a:pt x="2056" y="2143"/>
                      <a:pt x="1998" y="2099"/>
                      <a:pt x="1984" y="2078"/>
                    </a:cubicBezTo>
                    <a:cubicBezTo>
                      <a:pt x="1976" y="2020"/>
                      <a:pt x="1976" y="1955"/>
                      <a:pt x="1976" y="1890"/>
                    </a:cubicBezTo>
                    <a:cubicBezTo>
                      <a:pt x="1976" y="1871"/>
                      <a:pt x="1943" y="1830"/>
                      <a:pt x="1930" y="1830"/>
                    </a:cubicBezTo>
                    <a:cubicBezTo>
                      <a:pt x="1928" y="1830"/>
                      <a:pt x="1927" y="1831"/>
                      <a:pt x="1926" y="1832"/>
                    </a:cubicBezTo>
                    <a:cubicBezTo>
                      <a:pt x="1925" y="1833"/>
                      <a:pt x="1925" y="1833"/>
                      <a:pt x="1924" y="1833"/>
                    </a:cubicBezTo>
                    <a:cubicBezTo>
                      <a:pt x="1910" y="1833"/>
                      <a:pt x="1889" y="1759"/>
                      <a:pt x="1868" y="1739"/>
                    </a:cubicBezTo>
                    <a:cubicBezTo>
                      <a:pt x="1854" y="1724"/>
                      <a:pt x="1847" y="1695"/>
                      <a:pt x="1847" y="1674"/>
                    </a:cubicBezTo>
                    <a:cubicBezTo>
                      <a:pt x="1847" y="1659"/>
                      <a:pt x="1782" y="1587"/>
                      <a:pt x="1760" y="1558"/>
                    </a:cubicBezTo>
                    <a:cubicBezTo>
                      <a:pt x="1752" y="1541"/>
                      <a:pt x="1741" y="1534"/>
                      <a:pt x="1733" y="1534"/>
                    </a:cubicBezTo>
                    <a:cubicBezTo>
                      <a:pt x="1728" y="1534"/>
                      <a:pt x="1724" y="1538"/>
                      <a:pt x="1724" y="1544"/>
                    </a:cubicBezTo>
                    <a:cubicBezTo>
                      <a:pt x="1724" y="1555"/>
                      <a:pt x="1697" y="1561"/>
                      <a:pt x="1677" y="1561"/>
                    </a:cubicBezTo>
                    <a:cubicBezTo>
                      <a:pt x="1669" y="1561"/>
                      <a:pt x="1663" y="1560"/>
                      <a:pt x="1659" y="1558"/>
                    </a:cubicBezTo>
                    <a:cubicBezTo>
                      <a:pt x="1637" y="1558"/>
                      <a:pt x="1623" y="1486"/>
                      <a:pt x="1623" y="1457"/>
                    </a:cubicBezTo>
                    <a:cubicBezTo>
                      <a:pt x="1623" y="1436"/>
                      <a:pt x="1536" y="1429"/>
                      <a:pt x="1522" y="1407"/>
                    </a:cubicBezTo>
                    <a:cubicBezTo>
                      <a:pt x="1508" y="1385"/>
                      <a:pt x="1457" y="1392"/>
                      <a:pt x="1443" y="1378"/>
                    </a:cubicBezTo>
                    <a:cubicBezTo>
                      <a:pt x="1431" y="1366"/>
                      <a:pt x="1414" y="1355"/>
                      <a:pt x="1393" y="1355"/>
                    </a:cubicBezTo>
                    <a:cubicBezTo>
                      <a:pt x="1388" y="1355"/>
                      <a:pt x="1383" y="1355"/>
                      <a:pt x="1378" y="1356"/>
                    </a:cubicBezTo>
                    <a:cubicBezTo>
                      <a:pt x="1371" y="1356"/>
                      <a:pt x="1371" y="1558"/>
                      <a:pt x="1363" y="1609"/>
                    </a:cubicBezTo>
                    <a:cubicBezTo>
                      <a:pt x="1356" y="1667"/>
                      <a:pt x="1306" y="1710"/>
                      <a:pt x="1291" y="1710"/>
                    </a:cubicBezTo>
                    <a:cubicBezTo>
                      <a:pt x="1277" y="1710"/>
                      <a:pt x="1284" y="1746"/>
                      <a:pt x="1298" y="1746"/>
                    </a:cubicBezTo>
                    <a:cubicBezTo>
                      <a:pt x="1299" y="1746"/>
                      <a:pt x="1299" y="1745"/>
                      <a:pt x="1299" y="1745"/>
                    </a:cubicBezTo>
                    <a:lnTo>
                      <a:pt x="1299" y="1745"/>
                    </a:lnTo>
                    <a:cubicBezTo>
                      <a:pt x="1301" y="1745"/>
                      <a:pt x="1262" y="1805"/>
                      <a:pt x="1262" y="1840"/>
                    </a:cubicBezTo>
                    <a:cubicBezTo>
                      <a:pt x="1260" y="1853"/>
                      <a:pt x="1255" y="1858"/>
                      <a:pt x="1248" y="1858"/>
                    </a:cubicBezTo>
                    <a:cubicBezTo>
                      <a:pt x="1233" y="1858"/>
                      <a:pt x="1210" y="1829"/>
                      <a:pt x="1205" y="1804"/>
                    </a:cubicBezTo>
                    <a:cubicBezTo>
                      <a:pt x="1198" y="1772"/>
                      <a:pt x="1170" y="1729"/>
                      <a:pt x="1158" y="1729"/>
                    </a:cubicBezTo>
                    <a:cubicBezTo>
                      <a:pt x="1156" y="1729"/>
                      <a:pt x="1155" y="1730"/>
                      <a:pt x="1154" y="1731"/>
                    </a:cubicBezTo>
                    <a:cubicBezTo>
                      <a:pt x="1153" y="1734"/>
                      <a:pt x="1150" y="1736"/>
                      <a:pt x="1147" y="1736"/>
                    </a:cubicBezTo>
                    <a:cubicBezTo>
                      <a:pt x="1137" y="1736"/>
                      <a:pt x="1121" y="1723"/>
                      <a:pt x="1109" y="1723"/>
                    </a:cubicBezTo>
                    <a:cubicBezTo>
                      <a:pt x="1107" y="1723"/>
                      <a:pt x="1105" y="1723"/>
                      <a:pt x="1104" y="1724"/>
                    </a:cubicBezTo>
                    <a:cubicBezTo>
                      <a:pt x="1103" y="1725"/>
                      <a:pt x="1101" y="1725"/>
                      <a:pt x="1100" y="1725"/>
                    </a:cubicBezTo>
                    <a:cubicBezTo>
                      <a:pt x="1079" y="1725"/>
                      <a:pt x="1008" y="1680"/>
                      <a:pt x="988" y="1659"/>
                    </a:cubicBezTo>
                    <a:cubicBezTo>
                      <a:pt x="959" y="1645"/>
                      <a:pt x="938" y="1551"/>
                      <a:pt x="916" y="1544"/>
                    </a:cubicBezTo>
                    <a:cubicBezTo>
                      <a:pt x="902" y="1537"/>
                      <a:pt x="916" y="1522"/>
                      <a:pt x="916" y="1508"/>
                    </a:cubicBezTo>
                    <a:cubicBezTo>
                      <a:pt x="916" y="1493"/>
                      <a:pt x="981" y="1443"/>
                      <a:pt x="995" y="1421"/>
                    </a:cubicBezTo>
                    <a:cubicBezTo>
                      <a:pt x="1032" y="1378"/>
                      <a:pt x="1068" y="1335"/>
                      <a:pt x="1104" y="1292"/>
                    </a:cubicBezTo>
                    <a:cubicBezTo>
                      <a:pt x="1133" y="1277"/>
                      <a:pt x="1147" y="1248"/>
                      <a:pt x="1147" y="1219"/>
                    </a:cubicBezTo>
                    <a:cubicBezTo>
                      <a:pt x="1197" y="1198"/>
                      <a:pt x="1241" y="1176"/>
                      <a:pt x="1291" y="1162"/>
                    </a:cubicBezTo>
                    <a:cubicBezTo>
                      <a:pt x="1320" y="1154"/>
                      <a:pt x="1349" y="1061"/>
                      <a:pt x="1356" y="1039"/>
                    </a:cubicBezTo>
                    <a:cubicBezTo>
                      <a:pt x="1356" y="1010"/>
                      <a:pt x="1342" y="981"/>
                      <a:pt x="1320" y="960"/>
                    </a:cubicBezTo>
                    <a:cubicBezTo>
                      <a:pt x="1313" y="956"/>
                      <a:pt x="1324" y="954"/>
                      <a:pt x="1339" y="954"/>
                    </a:cubicBezTo>
                    <a:cubicBezTo>
                      <a:pt x="1354" y="954"/>
                      <a:pt x="1374" y="956"/>
                      <a:pt x="1385" y="960"/>
                    </a:cubicBezTo>
                    <a:cubicBezTo>
                      <a:pt x="1387" y="961"/>
                      <a:pt x="1389" y="961"/>
                      <a:pt x="1392" y="961"/>
                    </a:cubicBezTo>
                    <a:cubicBezTo>
                      <a:pt x="1409" y="961"/>
                      <a:pt x="1444" y="948"/>
                      <a:pt x="1468" y="948"/>
                    </a:cubicBezTo>
                    <a:cubicBezTo>
                      <a:pt x="1475" y="948"/>
                      <a:pt x="1481" y="950"/>
                      <a:pt x="1486" y="953"/>
                    </a:cubicBezTo>
                    <a:cubicBezTo>
                      <a:pt x="1515" y="967"/>
                      <a:pt x="1558" y="996"/>
                      <a:pt x="1594" y="1017"/>
                    </a:cubicBezTo>
                    <a:lnTo>
                      <a:pt x="1587" y="1082"/>
                    </a:lnTo>
                    <a:lnTo>
                      <a:pt x="1572" y="1191"/>
                    </a:lnTo>
                    <a:cubicBezTo>
                      <a:pt x="1479" y="1227"/>
                      <a:pt x="1457" y="1292"/>
                      <a:pt x="1486" y="1292"/>
                    </a:cubicBezTo>
                    <a:cubicBezTo>
                      <a:pt x="1565" y="1313"/>
                      <a:pt x="1637" y="1342"/>
                      <a:pt x="1702" y="1385"/>
                    </a:cubicBezTo>
                    <a:cubicBezTo>
                      <a:pt x="1709" y="1390"/>
                      <a:pt x="1716" y="1392"/>
                      <a:pt x="1721" y="1392"/>
                    </a:cubicBezTo>
                    <a:cubicBezTo>
                      <a:pt x="1750" y="1392"/>
                      <a:pt x="1762" y="1337"/>
                      <a:pt x="1774" y="1313"/>
                    </a:cubicBezTo>
                    <a:cubicBezTo>
                      <a:pt x="1782" y="1284"/>
                      <a:pt x="1782" y="1241"/>
                      <a:pt x="1774" y="1212"/>
                    </a:cubicBezTo>
                    <a:cubicBezTo>
                      <a:pt x="1767" y="1205"/>
                      <a:pt x="1778" y="1201"/>
                      <a:pt x="1792" y="1201"/>
                    </a:cubicBezTo>
                    <a:cubicBezTo>
                      <a:pt x="1807" y="1201"/>
                      <a:pt x="1825" y="1205"/>
                      <a:pt x="1832" y="1212"/>
                    </a:cubicBezTo>
                    <a:cubicBezTo>
                      <a:pt x="1836" y="1215"/>
                      <a:pt x="1840" y="1216"/>
                      <a:pt x="1844" y="1216"/>
                    </a:cubicBezTo>
                    <a:cubicBezTo>
                      <a:pt x="1859" y="1216"/>
                      <a:pt x="1871" y="1196"/>
                      <a:pt x="1883" y="1191"/>
                    </a:cubicBezTo>
                    <a:cubicBezTo>
                      <a:pt x="1897" y="1191"/>
                      <a:pt x="1904" y="1126"/>
                      <a:pt x="1911" y="1118"/>
                    </a:cubicBezTo>
                    <a:cubicBezTo>
                      <a:pt x="1919" y="1104"/>
                      <a:pt x="1883" y="1090"/>
                      <a:pt x="1883" y="1075"/>
                    </a:cubicBezTo>
                    <a:cubicBezTo>
                      <a:pt x="1875" y="1061"/>
                      <a:pt x="1810" y="1032"/>
                      <a:pt x="1789" y="1025"/>
                    </a:cubicBezTo>
                    <a:cubicBezTo>
                      <a:pt x="1767" y="1010"/>
                      <a:pt x="1760" y="967"/>
                      <a:pt x="1774" y="960"/>
                    </a:cubicBezTo>
                    <a:cubicBezTo>
                      <a:pt x="1782" y="953"/>
                      <a:pt x="1767" y="895"/>
                      <a:pt x="1753" y="873"/>
                    </a:cubicBezTo>
                    <a:cubicBezTo>
                      <a:pt x="1746" y="859"/>
                      <a:pt x="1673" y="837"/>
                      <a:pt x="1652" y="837"/>
                    </a:cubicBezTo>
                    <a:cubicBezTo>
                      <a:pt x="1630" y="837"/>
                      <a:pt x="1609" y="787"/>
                      <a:pt x="1594" y="779"/>
                    </a:cubicBezTo>
                    <a:cubicBezTo>
                      <a:pt x="1569" y="771"/>
                      <a:pt x="1546" y="767"/>
                      <a:pt x="1523" y="767"/>
                    </a:cubicBezTo>
                    <a:cubicBezTo>
                      <a:pt x="1506" y="767"/>
                      <a:pt x="1489" y="769"/>
                      <a:pt x="1471" y="772"/>
                    </a:cubicBezTo>
                    <a:cubicBezTo>
                      <a:pt x="1453" y="772"/>
                      <a:pt x="1419" y="725"/>
                      <a:pt x="1386" y="725"/>
                    </a:cubicBezTo>
                    <a:cubicBezTo>
                      <a:pt x="1381" y="725"/>
                      <a:pt x="1376" y="726"/>
                      <a:pt x="1371" y="729"/>
                    </a:cubicBezTo>
                    <a:cubicBezTo>
                      <a:pt x="1364" y="733"/>
                      <a:pt x="1358" y="734"/>
                      <a:pt x="1352" y="734"/>
                    </a:cubicBezTo>
                    <a:cubicBezTo>
                      <a:pt x="1323" y="734"/>
                      <a:pt x="1296" y="699"/>
                      <a:pt x="1284" y="693"/>
                    </a:cubicBezTo>
                    <a:cubicBezTo>
                      <a:pt x="1283" y="693"/>
                      <a:pt x="1282" y="692"/>
                      <a:pt x="1281" y="692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" name="Google Shape;2841;p56"/>
            <p:cNvSpPr/>
            <p:nvPr/>
          </p:nvSpPr>
          <p:spPr>
            <a:xfrm>
              <a:off x="2140388" y="3043500"/>
              <a:ext cx="388677" cy="377707"/>
            </a:xfrm>
            <a:custGeom>
              <a:avLst/>
              <a:gdLst/>
              <a:ahLst/>
              <a:cxnLst/>
              <a:rect l="l" t="t" r="r" b="b"/>
              <a:pathLst>
                <a:path w="7653" h="7437" extrusionOk="0">
                  <a:moveTo>
                    <a:pt x="6238" y="0"/>
                  </a:moveTo>
                  <a:cubicBezTo>
                    <a:pt x="5910" y="0"/>
                    <a:pt x="5531" y="75"/>
                    <a:pt x="5114" y="224"/>
                  </a:cubicBezTo>
                  <a:lnTo>
                    <a:pt x="5078" y="238"/>
                  </a:lnTo>
                  <a:lnTo>
                    <a:pt x="5135" y="253"/>
                  </a:lnTo>
                  <a:cubicBezTo>
                    <a:pt x="5541" y="105"/>
                    <a:pt x="5909" y="31"/>
                    <a:pt x="6228" y="31"/>
                  </a:cubicBezTo>
                  <a:cubicBezTo>
                    <a:pt x="6625" y="31"/>
                    <a:pt x="6946" y="144"/>
                    <a:pt x="7169" y="368"/>
                  </a:cubicBezTo>
                  <a:cubicBezTo>
                    <a:pt x="7573" y="772"/>
                    <a:pt x="7609" y="1493"/>
                    <a:pt x="7285" y="2409"/>
                  </a:cubicBezTo>
                  <a:cubicBezTo>
                    <a:pt x="6946" y="3340"/>
                    <a:pt x="6261" y="4357"/>
                    <a:pt x="5359" y="5258"/>
                  </a:cubicBezTo>
                  <a:cubicBezTo>
                    <a:pt x="4457" y="6160"/>
                    <a:pt x="3448" y="6845"/>
                    <a:pt x="2510" y="7177"/>
                  </a:cubicBezTo>
                  <a:cubicBezTo>
                    <a:pt x="2097" y="7326"/>
                    <a:pt x="1723" y="7401"/>
                    <a:pt x="1401" y="7401"/>
                  </a:cubicBezTo>
                  <a:cubicBezTo>
                    <a:pt x="1008" y="7401"/>
                    <a:pt x="691" y="7290"/>
                    <a:pt x="469" y="7068"/>
                  </a:cubicBezTo>
                  <a:cubicBezTo>
                    <a:pt x="116" y="6715"/>
                    <a:pt x="43" y="6095"/>
                    <a:pt x="260" y="5330"/>
                  </a:cubicBezTo>
                  <a:cubicBezTo>
                    <a:pt x="253" y="5316"/>
                    <a:pt x="245" y="5287"/>
                    <a:pt x="238" y="5265"/>
                  </a:cubicBezTo>
                  <a:lnTo>
                    <a:pt x="238" y="5265"/>
                  </a:lnTo>
                  <a:cubicBezTo>
                    <a:pt x="0" y="6073"/>
                    <a:pt x="72" y="6722"/>
                    <a:pt x="440" y="7090"/>
                  </a:cubicBezTo>
                  <a:cubicBezTo>
                    <a:pt x="671" y="7321"/>
                    <a:pt x="1003" y="7436"/>
                    <a:pt x="1407" y="7436"/>
                  </a:cubicBezTo>
                  <a:cubicBezTo>
                    <a:pt x="1789" y="7422"/>
                    <a:pt x="2164" y="7350"/>
                    <a:pt x="2524" y="7213"/>
                  </a:cubicBezTo>
                  <a:cubicBezTo>
                    <a:pt x="3462" y="6874"/>
                    <a:pt x="4479" y="6188"/>
                    <a:pt x="5381" y="5280"/>
                  </a:cubicBezTo>
                  <a:cubicBezTo>
                    <a:pt x="6282" y="4378"/>
                    <a:pt x="6975" y="3361"/>
                    <a:pt x="7314" y="2424"/>
                  </a:cubicBezTo>
                  <a:cubicBezTo>
                    <a:pt x="7652" y="1479"/>
                    <a:pt x="7609" y="758"/>
                    <a:pt x="7198" y="339"/>
                  </a:cubicBezTo>
                  <a:cubicBezTo>
                    <a:pt x="6968" y="113"/>
                    <a:pt x="6641" y="0"/>
                    <a:pt x="623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842;p56"/>
            <p:cNvSpPr/>
            <p:nvPr/>
          </p:nvSpPr>
          <p:spPr>
            <a:xfrm rot="5400000">
              <a:off x="2166579" y="3051828"/>
              <a:ext cx="388677" cy="377707"/>
            </a:xfrm>
            <a:custGeom>
              <a:avLst/>
              <a:gdLst/>
              <a:ahLst/>
              <a:cxnLst/>
              <a:rect l="l" t="t" r="r" b="b"/>
              <a:pathLst>
                <a:path w="7653" h="7437" extrusionOk="0">
                  <a:moveTo>
                    <a:pt x="6238" y="0"/>
                  </a:moveTo>
                  <a:cubicBezTo>
                    <a:pt x="5910" y="0"/>
                    <a:pt x="5531" y="75"/>
                    <a:pt x="5114" y="224"/>
                  </a:cubicBezTo>
                  <a:lnTo>
                    <a:pt x="5078" y="238"/>
                  </a:lnTo>
                  <a:lnTo>
                    <a:pt x="5135" y="253"/>
                  </a:lnTo>
                  <a:cubicBezTo>
                    <a:pt x="5541" y="105"/>
                    <a:pt x="5909" y="31"/>
                    <a:pt x="6228" y="31"/>
                  </a:cubicBezTo>
                  <a:cubicBezTo>
                    <a:pt x="6625" y="31"/>
                    <a:pt x="6946" y="144"/>
                    <a:pt x="7169" y="368"/>
                  </a:cubicBezTo>
                  <a:cubicBezTo>
                    <a:pt x="7573" y="772"/>
                    <a:pt x="7609" y="1493"/>
                    <a:pt x="7285" y="2409"/>
                  </a:cubicBezTo>
                  <a:cubicBezTo>
                    <a:pt x="6946" y="3340"/>
                    <a:pt x="6261" y="4357"/>
                    <a:pt x="5359" y="5258"/>
                  </a:cubicBezTo>
                  <a:cubicBezTo>
                    <a:pt x="4457" y="6160"/>
                    <a:pt x="3448" y="6845"/>
                    <a:pt x="2510" y="7177"/>
                  </a:cubicBezTo>
                  <a:cubicBezTo>
                    <a:pt x="2097" y="7326"/>
                    <a:pt x="1723" y="7401"/>
                    <a:pt x="1401" y="7401"/>
                  </a:cubicBezTo>
                  <a:cubicBezTo>
                    <a:pt x="1008" y="7401"/>
                    <a:pt x="691" y="7290"/>
                    <a:pt x="469" y="7068"/>
                  </a:cubicBezTo>
                  <a:cubicBezTo>
                    <a:pt x="116" y="6715"/>
                    <a:pt x="43" y="6095"/>
                    <a:pt x="260" y="5330"/>
                  </a:cubicBezTo>
                  <a:cubicBezTo>
                    <a:pt x="253" y="5316"/>
                    <a:pt x="245" y="5287"/>
                    <a:pt x="238" y="5265"/>
                  </a:cubicBezTo>
                  <a:lnTo>
                    <a:pt x="238" y="5265"/>
                  </a:lnTo>
                  <a:cubicBezTo>
                    <a:pt x="0" y="6073"/>
                    <a:pt x="72" y="6722"/>
                    <a:pt x="440" y="7090"/>
                  </a:cubicBezTo>
                  <a:cubicBezTo>
                    <a:pt x="671" y="7321"/>
                    <a:pt x="1003" y="7436"/>
                    <a:pt x="1407" y="7436"/>
                  </a:cubicBezTo>
                  <a:cubicBezTo>
                    <a:pt x="1789" y="7422"/>
                    <a:pt x="2164" y="7350"/>
                    <a:pt x="2524" y="7213"/>
                  </a:cubicBezTo>
                  <a:cubicBezTo>
                    <a:pt x="3462" y="6874"/>
                    <a:pt x="4479" y="6188"/>
                    <a:pt x="5381" y="5280"/>
                  </a:cubicBezTo>
                  <a:cubicBezTo>
                    <a:pt x="6282" y="4378"/>
                    <a:pt x="6975" y="3361"/>
                    <a:pt x="7314" y="2424"/>
                  </a:cubicBezTo>
                  <a:cubicBezTo>
                    <a:pt x="7652" y="1479"/>
                    <a:pt x="7609" y="758"/>
                    <a:pt x="7198" y="339"/>
                  </a:cubicBezTo>
                  <a:cubicBezTo>
                    <a:pt x="6968" y="113"/>
                    <a:pt x="6641" y="0"/>
                    <a:pt x="623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8169;p66"/>
          <p:cNvGrpSpPr/>
          <p:nvPr/>
        </p:nvGrpSpPr>
        <p:grpSpPr>
          <a:xfrm>
            <a:off x="304800" y="2495550"/>
            <a:ext cx="304189" cy="302347"/>
            <a:chOff x="-6689825" y="3992050"/>
            <a:chExt cx="293025" cy="291250"/>
          </a:xfrm>
        </p:grpSpPr>
        <p:sp>
          <p:nvSpPr>
            <p:cNvPr id="34" name="Google Shape;8170;p66"/>
            <p:cNvSpPr/>
            <p:nvPr/>
          </p:nvSpPr>
          <p:spPr>
            <a:xfrm>
              <a:off x="-6547275" y="3992050"/>
              <a:ext cx="30750" cy="65400"/>
            </a:xfrm>
            <a:custGeom>
              <a:avLst/>
              <a:gdLst/>
              <a:ahLst/>
              <a:cxnLst/>
              <a:rect l="l" t="t" r="r" b="b"/>
              <a:pathLst>
                <a:path w="1230" h="2616" extrusionOk="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171;p66"/>
            <p:cNvSpPr/>
            <p:nvPr/>
          </p:nvSpPr>
          <p:spPr>
            <a:xfrm>
              <a:off x="-6547275" y="4143275"/>
              <a:ext cx="30750" cy="64600"/>
            </a:xfrm>
            <a:custGeom>
              <a:avLst/>
              <a:gdLst/>
              <a:ahLst/>
              <a:cxnLst/>
              <a:rect l="l" t="t" r="r" b="b"/>
              <a:pathLst>
                <a:path w="1230" h="2584" extrusionOk="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172;p66"/>
            <p:cNvSpPr/>
            <p:nvPr/>
          </p:nvSpPr>
          <p:spPr>
            <a:xfrm>
              <a:off x="-6551200" y="4073975"/>
              <a:ext cx="34675" cy="51200"/>
            </a:xfrm>
            <a:custGeom>
              <a:avLst/>
              <a:gdLst/>
              <a:ahLst/>
              <a:cxnLst/>
              <a:rect l="l" t="t" r="r" b="b"/>
              <a:pathLst>
                <a:path w="1387" h="2048" extrusionOk="0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173;p66"/>
            <p:cNvSpPr/>
            <p:nvPr/>
          </p:nvSpPr>
          <p:spPr>
            <a:xfrm>
              <a:off x="-6475600" y="3994425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174;p66"/>
            <p:cNvSpPr/>
            <p:nvPr/>
          </p:nvSpPr>
          <p:spPr>
            <a:xfrm>
              <a:off x="-6449600" y="4073975"/>
              <a:ext cx="52800" cy="51200"/>
            </a:xfrm>
            <a:custGeom>
              <a:avLst/>
              <a:gdLst/>
              <a:ahLst/>
              <a:cxnLst/>
              <a:rect l="l" t="t" r="r" b="b"/>
              <a:pathLst>
                <a:path w="2112" h="2048" extrusionOk="0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175;p66"/>
            <p:cNvSpPr/>
            <p:nvPr/>
          </p:nvSpPr>
          <p:spPr>
            <a:xfrm>
              <a:off x="-6500000" y="3992050"/>
              <a:ext cx="30725" cy="65400"/>
            </a:xfrm>
            <a:custGeom>
              <a:avLst/>
              <a:gdLst/>
              <a:ahLst/>
              <a:cxnLst/>
              <a:rect l="l" t="t" r="r" b="b"/>
              <a:pathLst>
                <a:path w="122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176;p66"/>
            <p:cNvSpPr/>
            <p:nvPr/>
          </p:nvSpPr>
          <p:spPr>
            <a:xfrm>
              <a:off x="-6500000" y="4143275"/>
              <a:ext cx="30725" cy="64600"/>
            </a:xfrm>
            <a:custGeom>
              <a:avLst/>
              <a:gdLst/>
              <a:ahLst/>
              <a:cxnLst/>
              <a:rect l="l" t="t" r="r" b="b"/>
              <a:pathLst>
                <a:path w="1229" h="2584" extrusionOk="0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177;p66"/>
            <p:cNvSpPr/>
            <p:nvPr/>
          </p:nvSpPr>
          <p:spPr>
            <a:xfrm>
              <a:off x="-6689825" y="4141700"/>
              <a:ext cx="149675" cy="141600"/>
            </a:xfrm>
            <a:custGeom>
              <a:avLst/>
              <a:gdLst/>
              <a:ahLst/>
              <a:cxnLst/>
              <a:rect l="l" t="t" r="r" b="b"/>
              <a:pathLst>
                <a:path w="5987" h="5664" extrusionOk="0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178;p66"/>
            <p:cNvSpPr/>
            <p:nvPr/>
          </p:nvSpPr>
          <p:spPr>
            <a:xfrm>
              <a:off x="-6475600" y="4141700"/>
              <a:ext cx="70125" cy="64600"/>
            </a:xfrm>
            <a:custGeom>
              <a:avLst/>
              <a:gdLst/>
              <a:ahLst/>
              <a:cxnLst/>
              <a:rect l="l" t="t" r="r" b="b"/>
              <a:pathLst>
                <a:path w="2805" h="2584" extrusionOk="0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179;p66"/>
            <p:cNvSpPr/>
            <p:nvPr/>
          </p:nvSpPr>
          <p:spPr>
            <a:xfrm>
              <a:off x="-6618950" y="4073975"/>
              <a:ext cx="52025" cy="51200"/>
            </a:xfrm>
            <a:custGeom>
              <a:avLst/>
              <a:gdLst/>
              <a:ahLst/>
              <a:cxnLst/>
              <a:rect l="l" t="t" r="r" b="b"/>
              <a:pathLst>
                <a:path w="2081" h="2048" extrusionOk="0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180;p66"/>
            <p:cNvSpPr/>
            <p:nvPr/>
          </p:nvSpPr>
          <p:spPr>
            <a:xfrm>
              <a:off x="-6610275" y="3992850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181;p66"/>
            <p:cNvSpPr/>
            <p:nvPr/>
          </p:nvSpPr>
          <p:spPr>
            <a:xfrm>
              <a:off x="-6500000" y="4073975"/>
              <a:ext cx="35450" cy="51200"/>
            </a:xfrm>
            <a:custGeom>
              <a:avLst/>
              <a:gdLst/>
              <a:ahLst/>
              <a:cxnLst/>
              <a:rect l="l" t="t" r="r" b="b"/>
              <a:pathLst>
                <a:path w="1418" h="2048" extrusionOk="0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526;p58"/>
          <p:cNvGrpSpPr/>
          <p:nvPr/>
        </p:nvGrpSpPr>
        <p:grpSpPr>
          <a:xfrm>
            <a:off x="304800" y="2952750"/>
            <a:ext cx="351155" cy="340753"/>
            <a:chOff x="-59481900" y="2290800"/>
            <a:chExt cx="319000" cy="309550"/>
          </a:xfrm>
        </p:grpSpPr>
        <p:sp>
          <p:nvSpPr>
            <p:cNvPr id="48" name="Google Shape;4527;p58"/>
            <p:cNvSpPr/>
            <p:nvPr/>
          </p:nvSpPr>
          <p:spPr>
            <a:xfrm>
              <a:off x="-59481900" y="2290800"/>
              <a:ext cx="319000" cy="309550"/>
            </a:xfrm>
            <a:custGeom>
              <a:avLst/>
              <a:gdLst/>
              <a:ahLst/>
              <a:cxnLst/>
              <a:rect l="l" t="t" r="r" b="b"/>
              <a:pathLst>
                <a:path w="12760" h="12382" extrusionOk="0">
                  <a:moveTo>
                    <a:pt x="6427" y="851"/>
                  </a:moveTo>
                  <a:cubicBezTo>
                    <a:pt x="6900" y="851"/>
                    <a:pt x="7247" y="1197"/>
                    <a:pt x="7247" y="1670"/>
                  </a:cubicBezTo>
                  <a:lnTo>
                    <a:pt x="7247" y="4159"/>
                  </a:lnTo>
                  <a:lnTo>
                    <a:pt x="5608" y="4159"/>
                  </a:lnTo>
                  <a:lnTo>
                    <a:pt x="5608" y="1670"/>
                  </a:lnTo>
                  <a:cubicBezTo>
                    <a:pt x="5608" y="1197"/>
                    <a:pt x="5955" y="851"/>
                    <a:pt x="6427" y="851"/>
                  </a:cubicBezTo>
                  <a:close/>
                  <a:moveTo>
                    <a:pt x="11594" y="3308"/>
                  </a:moveTo>
                  <a:cubicBezTo>
                    <a:pt x="11846" y="3308"/>
                    <a:pt x="12004" y="3529"/>
                    <a:pt x="12004" y="3749"/>
                  </a:cubicBezTo>
                  <a:lnTo>
                    <a:pt x="12004" y="11185"/>
                  </a:lnTo>
                  <a:lnTo>
                    <a:pt x="11941" y="11185"/>
                  </a:lnTo>
                  <a:cubicBezTo>
                    <a:pt x="11941" y="11437"/>
                    <a:pt x="11752" y="11594"/>
                    <a:pt x="11563" y="11594"/>
                  </a:cubicBezTo>
                  <a:lnTo>
                    <a:pt x="1355" y="11594"/>
                  </a:lnTo>
                  <a:cubicBezTo>
                    <a:pt x="1103" y="11594"/>
                    <a:pt x="914" y="11405"/>
                    <a:pt x="914" y="11185"/>
                  </a:cubicBezTo>
                  <a:lnTo>
                    <a:pt x="914" y="3749"/>
                  </a:lnTo>
                  <a:cubicBezTo>
                    <a:pt x="914" y="3529"/>
                    <a:pt x="1103" y="3308"/>
                    <a:pt x="1355" y="3308"/>
                  </a:cubicBezTo>
                  <a:lnTo>
                    <a:pt x="4821" y="3308"/>
                  </a:lnTo>
                  <a:lnTo>
                    <a:pt x="4821" y="4568"/>
                  </a:lnTo>
                  <a:cubicBezTo>
                    <a:pt x="4821" y="4821"/>
                    <a:pt x="5010" y="5010"/>
                    <a:pt x="5199" y="5010"/>
                  </a:cubicBezTo>
                  <a:lnTo>
                    <a:pt x="7688" y="5010"/>
                  </a:lnTo>
                  <a:cubicBezTo>
                    <a:pt x="7940" y="5010"/>
                    <a:pt x="8129" y="4821"/>
                    <a:pt x="8129" y="4568"/>
                  </a:cubicBezTo>
                  <a:lnTo>
                    <a:pt x="8129" y="3308"/>
                  </a:lnTo>
                  <a:close/>
                  <a:moveTo>
                    <a:pt x="6396" y="0"/>
                  </a:moveTo>
                  <a:cubicBezTo>
                    <a:pt x="5482" y="0"/>
                    <a:pt x="4726" y="756"/>
                    <a:pt x="4726" y="1670"/>
                  </a:cubicBezTo>
                  <a:lnTo>
                    <a:pt x="4726" y="2489"/>
                  </a:lnTo>
                  <a:lnTo>
                    <a:pt x="1261" y="2489"/>
                  </a:lnTo>
                  <a:cubicBezTo>
                    <a:pt x="599" y="2489"/>
                    <a:pt x="0" y="3056"/>
                    <a:pt x="0" y="3718"/>
                  </a:cubicBezTo>
                  <a:lnTo>
                    <a:pt x="0" y="11153"/>
                  </a:lnTo>
                  <a:cubicBezTo>
                    <a:pt x="0" y="11815"/>
                    <a:pt x="568" y="12382"/>
                    <a:pt x="1261" y="12382"/>
                  </a:cubicBezTo>
                  <a:lnTo>
                    <a:pt x="11468" y="12382"/>
                  </a:lnTo>
                  <a:cubicBezTo>
                    <a:pt x="12130" y="12382"/>
                    <a:pt x="12697" y="11815"/>
                    <a:pt x="12697" y="11153"/>
                  </a:cubicBezTo>
                  <a:lnTo>
                    <a:pt x="12697" y="3749"/>
                  </a:lnTo>
                  <a:cubicBezTo>
                    <a:pt x="12760" y="3025"/>
                    <a:pt x="12193" y="2489"/>
                    <a:pt x="11500" y="2489"/>
                  </a:cubicBezTo>
                  <a:lnTo>
                    <a:pt x="8034" y="2489"/>
                  </a:lnTo>
                  <a:lnTo>
                    <a:pt x="8034" y="1670"/>
                  </a:lnTo>
                  <a:cubicBezTo>
                    <a:pt x="8034" y="756"/>
                    <a:pt x="7310" y="0"/>
                    <a:pt x="63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528;p58"/>
            <p:cNvSpPr/>
            <p:nvPr/>
          </p:nvSpPr>
          <p:spPr>
            <a:xfrm>
              <a:off x="-59287350" y="245620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93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30"/>
                    <a:pt x="3308" y="441"/>
                  </a:cubicBezTo>
                  <a:cubicBezTo>
                    <a:pt x="3340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529;p58"/>
            <p:cNvSpPr/>
            <p:nvPr/>
          </p:nvSpPr>
          <p:spPr>
            <a:xfrm>
              <a:off x="-59287350" y="249795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189"/>
                    <a:pt x="0" y="441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62"/>
                    <a:pt x="3308" y="441"/>
                  </a:cubicBezTo>
                  <a:cubicBezTo>
                    <a:pt x="3340" y="189"/>
                    <a:pt x="3151" y="0"/>
                    <a:pt x="289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530;p58"/>
            <p:cNvSpPr/>
            <p:nvPr/>
          </p:nvSpPr>
          <p:spPr>
            <a:xfrm>
              <a:off x="-59287350" y="2538900"/>
              <a:ext cx="82700" cy="22075"/>
            </a:xfrm>
            <a:custGeom>
              <a:avLst/>
              <a:gdLst/>
              <a:ahLst/>
              <a:cxnLst/>
              <a:rect l="l" t="t" r="r" b="b"/>
              <a:pathLst>
                <a:path w="3308" h="883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62"/>
                    <a:pt x="189" y="882"/>
                    <a:pt x="410" y="882"/>
                  </a:cubicBezTo>
                  <a:lnTo>
                    <a:pt x="2899" y="882"/>
                  </a:lnTo>
                  <a:cubicBezTo>
                    <a:pt x="3151" y="882"/>
                    <a:pt x="3308" y="662"/>
                    <a:pt x="3308" y="441"/>
                  </a:cubicBezTo>
                  <a:cubicBezTo>
                    <a:pt x="3308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531;p58"/>
            <p:cNvSpPr/>
            <p:nvPr/>
          </p:nvSpPr>
          <p:spPr>
            <a:xfrm>
              <a:off x="-59439375" y="2425425"/>
              <a:ext cx="125250" cy="134750"/>
            </a:xfrm>
            <a:custGeom>
              <a:avLst/>
              <a:gdLst/>
              <a:ahLst/>
              <a:cxnLst/>
              <a:rect l="l" t="t" r="r" b="b"/>
              <a:pathLst>
                <a:path w="5010" h="5390" extrusionOk="0">
                  <a:moveTo>
                    <a:pt x="2518" y="855"/>
                  </a:moveTo>
                  <a:cubicBezTo>
                    <a:pt x="2722" y="855"/>
                    <a:pt x="2928" y="925"/>
                    <a:pt x="3088" y="1074"/>
                  </a:cubicBezTo>
                  <a:cubicBezTo>
                    <a:pt x="3277" y="1294"/>
                    <a:pt x="3340" y="1609"/>
                    <a:pt x="3277" y="1924"/>
                  </a:cubicBezTo>
                  <a:cubicBezTo>
                    <a:pt x="3183" y="2176"/>
                    <a:pt x="2994" y="2428"/>
                    <a:pt x="2710" y="2460"/>
                  </a:cubicBezTo>
                  <a:cubicBezTo>
                    <a:pt x="2626" y="2485"/>
                    <a:pt x="2546" y="2497"/>
                    <a:pt x="2469" y="2497"/>
                  </a:cubicBezTo>
                  <a:cubicBezTo>
                    <a:pt x="2260" y="2497"/>
                    <a:pt x="2076" y="2409"/>
                    <a:pt x="1891" y="2271"/>
                  </a:cubicBezTo>
                  <a:cubicBezTo>
                    <a:pt x="1702" y="2019"/>
                    <a:pt x="1607" y="1704"/>
                    <a:pt x="1702" y="1452"/>
                  </a:cubicBezTo>
                  <a:cubicBezTo>
                    <a:pt x="1802" y="1070"/>
                    <a:pt x="2158" y="855"/>
                    <a:pt x="2518" y="855"/>
                  </a:cubicBezTo>
                  <a:close/>
                  <a:moveTo>
                    <a:pt x="2521" y="3342"/>
                  </a:moveTo>
                  <a:cubicBezTo>
                    <a:pt x="3309" y="3342"/>
                    <a:pt x="3939" y="3846"/>
                    <a:pt x="4159" y="4539"/>
                  </a:cubicBezTo>
                  <a:lnTo>
                    <a:pt x="914" y="4539"/>
                  </a:lnTo>
                  <a:cubicBezTo>
                    <a:pt x="1103" y="3846"/>
                    <a:pt x="1733" y="3342"/>
                    <a:pt x="2521" y="3342"/>
                  </a:cubicBezTo>
                  <a:close/>
                  <a:moveTo>
                    <a:pt x="2473" y="0"/>
                  </a:moveTo>
                  <a:cubicBezTo>
                    <a:pt x="1781" y="0"/>
                    <a:pt x="1110" y="436"/>
                    <a:pt x="914" y="1200"/>
                  </a:cubicBezTo>
                  <a:cubicBezTo>
                    <a:pt x="757" y="1798"/>
                    <a:pt x="914" y="2334"/>
                    <a:pt x="1292" y="2775"/>
                  </a:cubicBezTo>
                  <a:cubicBezTo>
                    <a:pt x="568" y="3216"/>
                    <a:pt x="1" y="4004"/>
                    <a:pt x="1" y="4949"/>
                  </a:cubicBezTo>
                  <a:cubicBezTo>
                    <a:pt x="1" y="5169"/>
                    <a:pt x="190" y="5390"/>
                    <a:pt x="410" y="5390"/>
                  </a:cubicBezTo>
                  <a:lnTo>
                    <a:pt x="4537" y="5390"/>
                  </a:lnTo>
                  <a:cubicBezTo>
                    <a:pt x="4758" y="5390"/>
                    <a:pt x="4978" y="5169"/>
                    <a:pt x="4978" y="4949"/>
                  </a:cubicBezTo>
                  <a:cubicBezTo>
                    <a:pt x="5010" y="4035"/>
                    <a:pt x="4506" y="3216"/>
                    <a:pt x="3718" y="2807"/>
                  </a:cubicBezTo>
                  <a:cubicBezTo>
                    <a:pt x="3907" y="2618"/>
                    <a:pt x="4033" y="2397"/>
                    <a:pt x="4096" y="2113"/>
                  </a:cubicBezTo>
                  <a:cubicBezTo>
                    <a:pt x="4254" y="1515"/>
                    <a:pt x="4096" y="916"/>
                    <a:pt x="3655" y="507"/>
                  </a:cubicBezTo>
                  <a:cubicBezTo>
                    <a:pt x="3322" y="161"/>
                    <a:pt x="2894" y="0"/>
                    <a:pt x="247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532;p58"/>
            <p:cNvSpPr/>
            <p:nvPr/>
          </p:nvSpPr>
          <p:spPr>
            <a:xfrm>
              <a:off x="-59327525" y="2325450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52" y="1"/>
                  </a:moveTo>
                  <a:cubicBezTo>
                    <a:pt x="95" y="1"/>
                    <a:pt x="0" y="127"/>
                    <a:pt x="0" y="284"/>
                  </a:cubicBezTo>
                  <a:cubicBezTo>
                    <a:pt x="0" y="442"/>
                    <a:pt x="95" y="536"/>
                    <a:pt x="252" y="536"/>
                  </a:cubicBezTo>
                  <a:cubicBezTo>
                    <a:pt x="410" y="536"/>
                    <a:pt x="536" y="442"/>
                    <a:pt x="536" y="284"/>
                  </a:cubicBezTo>
                  <a:cubicBezTo>
                    <a:pt x="536" y="127"/>
                    <a:pt x="410" y="1"/>
                    <a:pt x="25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4197;p57"/>
          <p:cNvGrpSpPr/>
          <p:nvPr/>
        </p:nvGrpSpPr>
        <p:grpSpPr>
          <a:xfrm>
            <a:off x="304800" y="3562350"/>
            <a:ext cx="304800" cy="304800"/>
            <a:chOff x="5648375" y="238125"/>
            <a:chExt cx="483125" cy="483125"/>
          </a:xfrm>
        </p:grpSpPr>
        <p:sp>
          <p:nvSpPr>
            <p:cNvPr id="56" name="Google Shape;4198;p57"/>
            <p:cNvSpPr/>
            <p:nvPr/>
          </p:nvSpPr>
          <p:spPr>
            <a:xfrm>
              <a:off x="5648375" y="23812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4001" y="1132"/>
                  </a:moveTo>
                  <a:cubicBezTo>
                    <a:pt x="4315" y="1132"/>
                    <a:pt x="4569" y="1386"/>
                    <a:pt x="4569" y="1700"/>
                  </a:cubicBezTo>
                  <a:lnTo>
                    <a:pt x="4569" y="3965"/>
                  </a:lnTo>
                  <a:cubicBezTo>
                    <a:pt x="4569" y="4276"/>
                    <a:pt x="4315" y="4529"/>
                    <a:pt x="4001" y="4529"/>
                  </a:cubicBezTo>
                  <a:cubicBezTo>
                    <a:pt x="3687" y="4529"/>
                    <a:pt x="3436" y="4276"/>
                    <a:pt x="3436" y="3965"/>
                  </a:cubicBezTo>
                  <a:lnTo>
                    <a:pt x="3436" y="1700"/>
                  </a:lnTo>
                  <a:cubicBezTo>
                    <a:pt x="3436" y="1386"/>
                    <a:pt x="3687" y="1132"/>
                    <a:pt x="4001" y="1132"/>
                  </a:cubicBezTo>
                  <a:close/>
                  <a:moveTo>
                    <a:pt x="9662" y="1132"/>
                  </a:moveTo>
                  <a:cubicBezTo>
                    <a:pt x="9976" y="1132"/>
                    <a:pt x="10230" y="1386"/>
                    <a:pt x="10230" y="1700"/>
                  </a:cubicBezTo>
                  <a:lnTo>
                    <a:pt x="10230" y="3965"/>
                  </a:lnTo>
                  <a:cubicBezTo>
                    <a:pt x="10230" y="4276"/>
                    <a:pt x="9976" y="4529"/>
                    <a:pt x="9662" y="4529"/>
                  </a:cubicBezTo>
                  <a:cubicBezTo>
                    <a:pt x="9348" y="4529"/>
                    <a:pt x="9098" y="4276"/>
                    <a:pt x="9098" y="3965"/>
                  </a:cubicBezTo>
                  <a:lnTo>
                    <a:pt x="9098" y="1700"/>
                  </a:lnTo>
                  <a:cubicBezTo>
                    <a:pt x="9098" y="1386"/>
                    <a:pt x="9348" y="1132"/>
                    <a:pt x="9662" y="1132"/>
                  </a:cubicBezTo>
                  <a:close/>
                  <a:moveTo>
                    <a:pt x="15324" y="1132"/>
                  </a:moveTo>
                  <a:cubicBezTo>
                    <a:pt x="15638" y="1132"/>
                    <a:pt x="15891" y="1386"/>
                    <a:pt x="15891" y="1700"/>
                  </a:cubicBezTo>
                  <a:lnTo>
                    <a:pt x="15891" y="3965"/>
                  </a:lnTo>
                  <a:cubicBezTo>
                    <a:pt x="15891" y="4276"/>
                    <a:pt x="15638" y="4529"/>
                    <a:pt x="15324" y="4529"/>
                  </a:cubicBezTo>
                  <a:cubicBezTo>
                    <a:pt x="15010" y="4529"/>
                    <a:pt x="14759" y="4276"/>
                    <a:pt x="14759" y="3965"/>
                  </a:cubicBezTo>
                  <a:lnTo>
                    <a:pt x="14759" y="1700"/>
                  </a:lnTo>
                  <a:cubicBezTo>
                    <a:pt x="14759" y="1386"/>
                    <a:pt x="15010" y="1132"/>
                    <a:pt x="15324" y="1132"/>
                  </a:cubicBezTo>
                  <a:close/>
                  <a:moveTo>
                    <a:pt x="17628" y="3397"/>
                  </a:moveTo>
                  <a:cubicBezTo>
                    <a:pt x="17939" y="3397"/>
                    <a:pt x="18192" y="3651"/>
                    <a:pt x="18192" y="3965"/>
                  </a:cubicBezTo>
                  <a:lnTo>
                    <a:pt x="18192" y="6833"/>
                  </a:lnTo>
                  <a:lnTo>
                    <a:pt x="1132" y="6833"/>
                  </a:lnTo>
                  <a:lnTo>
                    <a:pt x="1132" y="3965"/>
                  </a:lnTo>
                  <a:cubicBezTo>
                    <a:pt x="1132" y="3651"/>
                    <a:pt x="1386" y="3397"/>
                    <a:pt x="1700" y="3397"/>
                  </a:cubicBezTo>
                  <a:lnTo>
                    <a:pt x="2304" y="3397"/>
                  </a:lnTo>
                  <a:lnTo>
                    <a:pt x="2304" y="3965"/>
                  </a:lnTo>
                  <a:cubicBezTo>
                    <a:pt x="2304" y="4901"/>
                    <a:pt x="3062" y="5661"/>
                    <a:pt x="4001" y="5661"/>
                  </a:cubicBezTo>
                  <a:cubicBezTo>
                    <a:pt x="4940" y="5661"/>
                    <a:pt x="5701" y="4901"/>
                    <a:pt x="5701" y="3965"/>
                  </a:cubicBezTo>
                  <a:lnTo>
                    <a:pt x="5701" y="3397"/>
                  </a:lnTo>
                  <a:lnTo>
                    <a:pt x="7965" y="3397"/>
                  </a:lnTo>
                  <a:lnTo>
                    <a:pt x="7965" y="3965"/>
                  </a:lnTo>
                  <a:cubicBezTo>
                    <a:pt x="7965" y="4901"/>
                    <a:pt x="8723" y="5661"/>
                    <a:pt x="9662" y="5661"/>
                  </a:cubicBezTo>
                  <a:cubicBezTo>
                    <a:pt x="10601" y="5661"/>
                    <a:pt x="11362" y="4901"/>
                    <a:pt x="11362" y="3965"/>
                  </a:cubicBezTo>
                  <a:lnTo>
                    <a:pt x="11362" y="3397"/>
                  </a:lnTo>
                  <a:lnTo>
                    <a:pt x="13627" y="3397"/>
                  </a:lnTo>
                  <a:lnTo>
                    <a:pt x="13627" y="3965"/>
                  </a:lnTo>
                  <a:cubicBezTo>
                    <a:pt x="13627" y="4901"/>
                    <a:pt x="14385" y="5661"/>
                    <a:pt x="15324" y="5661"/>
                  </a:cubicBezTo>
                  <a:cubicBezTo>
                    <a:pt x="16263" y="5661"/>
                    <a:pt x="17024" y="4901"/>
                    <a:pt x="17024" y="3965"/>
                  </a:cubicBezTo>
                  <a:lnTo>
                    <a:pt x="17024" y="3397"/>
                  </a:lnTo>
                  <a:close/>
                  <a:moveTo>
                    <a:pt x="18192" y="7965"/>
                  </a:moveTo>
                  <a:lnTo>
                    <a:pt x="18192" y="17628"/>
                  </a:lnTo>
                  <a:cubicBezTo>
                    <a:pt x="18192" y="17939"/>
                    <a:pt x="17939" y="18192"/>
                    <a:pt x="17628" y="18192"/>
                  </a:cubicBezTo>
                  <a:lnTo>
                    <a:pt x="1700" y="18192"/>
                  </a:lnTo>
                  <a:cubicBezTo>
                    <a:pt x="1386" y="18192"/>
                    <a:pt x="1132" y="17939"/>
                    <a:pt x="1132" y="17628"/>
                  </a:cubicBezTo>
                  <a:lnTo>
                    <a:pt x="1132" y="7965"/>
                  </a:lnTo>
                  <a:close/>
                  <a:moveTo>
                    <a:pt x="4001" y="0"/>
                  </a:moveTo>
                  <a:cubicBezTo>
                    <a:pt x="3062" y="0"/>
                    <a:pt x="2304" y="761"/>
                    <a:pt x="2304" y="1700"/>
                  </a:cubicBezTo>
                  <a:lnTo>
                    <a:pt x="2304" y="2265"/>
                  </a:lnTo>
                  <a:lnTo>
                    <a:pt x="1700" y="2265"/>
                  </a:lnTo>
                  <a:cubicBezTo>
                    <a:pt x="761" y="2265"/>
                    <a:pt x="0" y="3025"/>
                    <a:pt x="0" y="3965"/>
                  </a:cubicBezTo>
                  <a:lnTo>
                    <a:pt x="0" y="17628"/>
                  </a:lnTo>
                  <a:cubicBezTo>
                    <a:pt x="0" y="18564"/>
                    <a:pt x="761" y="19324"/>
                    <a:pt x="1700" y="19324"/>
                  </a:cubicBezTo>
                  <a:lnTo>
                    <a:pt x="17628" y="19324"/>
                  </a:lnTo>
                  <a:cubicBezTo>
                    <a:pt x="18564" y="19324"/>
                    <a:pt x="19325" y="18564"/>
                    <a:pt x="19325" y="17628"/>
                  </a:cubicBezTo>
                  <a:lnTo>
                    <a:pt x="19325" y="3965"/>
                  </a:lnTo>
                  <a:cubicBezTo>
                    <a:pt x="19325" y="3025"/>
                    <a:pt x="18564" y="2265"/>
                    <a:pt x="17628" y="2265"/>
                  </a:cubicBezTo>
                  <a:lnTo>
                    <a:pt x="17024" y="2265"/>
                  </a:lnTo>
                  <a:lnTo>
                    <a:pt x="17024" y="1700"/>
                  </a:lnTo>
                  <a:cubicBezTo>
                    <a:pt x="17024" y="761"/>
                    <a:pt x="16263" y="0"/>
                    <a:pt x="15324" y="0"/>
                  </a:cubicBezTo>
                  <a:cubicBezTo>
                    <a:pt x="14385" y="0"/>
                    <a:pt x="13627" y="761"/>
                    <a:pt x="13627" y="1700"/>
                  </a:cubicBezTo>
                  <a:lnTo>
                    <a:pt x="13627" y="2265"/>
                  </a:lnTo>
                  <a:lnTo>
                    <a:pt x="11362" y="2265"/>
                  </a:lnTo>
                  <a:lnTo>
                    <a:pt x="11362" y="1700"/>
                  </a:lnTo>
                  <a:cubicBezTo>
                    <a:pt x="11362" y="761"/>
                    <a:pt x="10601" y="0"/>
                    <a:pt x="9662" y="0"/>
                  </a:cubicBezTo>
                  <a:cubicBezTo>
                    <a:pt x="8723" y="0"/>
                    <a:pt x="7965" y="761"/>
                    <a:pt x="7965" y="1700"/>
                  </a:cubicBezTo>
                  <a:lnTo>
                    <a:pt x="7965" y="2265"/>
                  </a:lnTo>
                  <a:lnTo>
                    <a:pt x="5701" y="2265"/>
                  </a:lnTo>
                  <a:lnTo>
                    <a:pt x="5701" y="1700"/>
                  </a:lnTo>
                  <a:cubicBezTo>
                    <a:pt x="5701" y="761"/>
                    <a:pt x="4940" y="0"/>
                    <a:pt x="40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" name="Google Shape;4199;p57"/>
            <p:cNvSpPr/>
            <p:nvPr/>
          </p:nvSpPr>
          <p:spPr>
            <a:xfrm>
              <a:off x="5705950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1"/>
                  </a:moveTo>
                  <a:cubicBezTo>
                    <a:pt x="252" y="1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" name="Google Shape;4200;p57"/>
            <p:cNvSpPr/>
            <p:nvPr/>
          </p:nvSpPr>
          <p:spPr>
            <a:xfrm>
              <a:off x="5847500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" name="Google Shape;4201;p57"/>
            <p:cNvSpPr/>
            <p:nvPr/>
          </p:nvSpPr>
          <p:spPr>
            <a:xfrm>
              <a:off x="5989025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" name="Google Shape;4202;p57"/>
            <p:cNvSpPr/>
            <p:nvPr/>
          </p:nvSpPr>
          <p:spPr>
            <a:xfrm>
              <a:off x="5705950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0"/>
                  </a:moveTo>
                  <a:cubicBezTo>
                    <a:pt x="252" y="0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" name="Google Shape;4203;p57"/>
            <p:cNvSpPr/>
            <p:nvPr/>
          </p:nvSpPr>
          <p:spPr>
            <a:xfrm>
              <a:off x="5847500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" name="Google Shape;4204;p57"/>
            <p:cNvSpPr/>
            <p:nvPr/>
          </p:nvSpPr>
          <p:spPr>
            <a:xfrm>
              <a:off x="5989025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" name="Google Shape;4205;p57"/>
            <p:cNvSpPr/>
            <p:nvPr/>
          </p:nvSpPr>
          <p:spPr>
            <a:xfrm>
              <a:off x="5705950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1"/>
                  </a:moveTo>
                  <a:cubicBezTo>
                    <a:pt x="252" y="1"/>
                    <a:pt x="1" y="254"/>
                    <a:pt x="1" y="568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" name="Google Shape;4206;p57"/>
            <p:cNvSpPr/>
            <p:nvPr/>
          </p:nvSpPr>
          <p:spPr>
            <a:xfrm>
              <a:off x="5847500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0" y="254"/>
                    <a:pt x="0" y="568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8"/>
                  </a:cubicBezTo>
                  <a:cubicBezTo>
                    <a:pt x="3394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" name="Google Shape;4207;p57"/>
            <p:cNvSpPr/>
            <p:nvPr/>
          </p:nvSpPr>
          <p:spPr>
            <a:xfrm>
              <a:off x="5989025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4;p29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1981200" cy="590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 smtClean="0"/>
              <a:t> Stockiest</a:t>
            </a:r>
            <a:br>
              <a:rPr lang="en-US" u="sng" dirty="0" smtClean="0"/>
            </a:b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 smtClean="0"/>
              <a:t/>
            </a:r>
            <a:br>
              <a:rPr lang="en-US" u="sng" dirty="0" smtClean="0"/>
            </a:br>
            <a:endParaRPr u="sng"/>
          </a:p>
        </p:txBody>
      </p:sp>
      <p:sp>
        <p:nvSpPr>
          <p:cNvPr id="30" name="Google Shape;385;p42"/>
          <p:cNvSpPr/>
          <p:nvPr/>
        </p:nvSpPr>
        <p:spPr>
          <a:xfrm>
            <a:off x="838200" y="819150"/>
            <a:ext cx="6477000" cy="3581400"/>
          </a:xfrm>
          <a:prstGeom prst="snip2DiagRect">
            <a:avLst>
              <a:gd name="adj1" fmla="val 1825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1" name="Google Shape;387;p42"/>
          <p:cNvGraphicFramePr/>
          <p:nvPr/>
        </p:nvGraphicFramePr>
        <p:xfrm>
          <a:off x="838200" y="1200150"/>
          <a:ext cx="6705600" cy="4602360"/>
        </p:xfrm>
        <a:graphic>
          <a:graphicData uri="http://schemas.openxmlformats.org/drawingml/2006/table">
            <a:tbl>
              <a:tblPr>
                <a:noFill/>
                <a:tableStyleId>{4298D406-19F7-40E7-BF3E-3C92CAEBD5A6}</a:tableStyleId>
              </a:tblPr>
              <a:tblGrid>
                <a:gridCol w="4572000"/>
                <a:gridCol w="228600"/>
                <a:gridCol w="224463"/>
                <a:gridCol w="407445"/>
                <a:gridCol w="1273092"/>
              </a:tblGrid>
              <a:tr h="2445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45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SUPER</a:t>
                      </a:r>
                      <a:r>
                        <a:rPr lang="en-US" sz="1400" b="1" baseline="0" dirty="0" smtClean="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 STOCKISTS                           01</a:t>
                      </a:r>
                      <a:endParaRPr sz="1400" b="1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928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 smtClean="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Direct Stockist                               03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400" b="1" dirty="0" smtClean="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No. Of</a:t>
                      </a:r>
                      <a:r>
                        <a:rPr lang="en-US" sz="1400" b="1" baseline="0" dirty="0" smtClean="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 ISR’s                                    04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1" baseline="0" dirty="0" smtClean="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No. Of</a:t>
                      </a:r>
                      <a:r>
                        <a:rPr lang="en-US" sz="1400" b="1" baseline="0" dirty="0" smtClean="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 PSR’s                                   01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1" baseline="0" dirty="0" smtClean="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               No. Of Sub Stockiest                41 Towns</a:t>
                      </a:r>
                      <a:endParaRPr lang="en-US" sz="1400" b="1" dirty="0" smtClean="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400" b="1" dirty="0" smtClean="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400" b="1" dirty="0" smtClean="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8997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dirty="0" smtClean="0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dirty="0" smtClean="0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lt1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dirty="0" smtClean="0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dirty="0" smtClean="0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cxnSp>
        <p:nvCxnSpPr>
          <p:cNvPr id="11" name="Google Shape;390;p42"/>
          <p:cNvCxnSpPr/>
          <p:nvPr/>
        </p:nvCxnSpPr>
        <p:spPr>
          <a:xfrm>
            <a:off x="1524000" y="2038350"/>
            <a:ext cx="5769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390;p42"/>
          <p:cNvCxnSpPr/>
          <p:nvPr/>
        </p:nvCxnSpPr>
        <p:spPr>
          <a:xfrm>
            <a:off x="1600200" y="2419350"/>
            <a:ext cx="5769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390;p42"/>
          <p:cNvCxnSpPr/>
          <p:nvPr/>
        </p:nvCxnSpPr>
        <p:spPr>
          <a:xfrm>
            <a:off x="1524000" y="2800350"/>
            <a:ext cx="5769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390;p42"/>
          <p:cNvCxnSpPr/>
          <p:nvPr/>
        </p:nvCxnSpPr>
        <p:spPr>
          <a:xfrm>
            <a:off x="1524000" y="3257550"/>
            <a:ext cx="5769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390;p42"/>
          <p:cNvCxnSpPr/>
          <p:nvPr/>
        </p:nvCxnSpPr>
        <p:spPr>
          <a:xfrm>
            <a:off x="1600200" y="3714750"/>
            <a:ext cx="5769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390;p42"/>
          <p:cNvCxnSpPr/>
          <p:nvPr/>
        </p:nvCxnSpPr>
        <p:spPr>
          <a:xfrm>
            <a:off x="1524000" y="1657350"/>
            <a:ext cx="5769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" name="Picture 16" descr="sccpre.cat-top-view-of-tree-86918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866" y="133350"/>
            <a:ext cx="1276134" cy="1138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4;p29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962400" cy="666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 smtClean="0"/>
              <a:t>Achievements &amp; Awards</a:t>
            </a:r>
            <a:br>
              <a:rPr lang="en-US" u="sng" dirty="0" smtClean="0"/>
            </a:b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 smtClean="0"/>
              <a:t/>
            </a:r>
            <a:br>
              <a:rPr lang="en-US" u="sng" dirty="0" smtClean="0"/>
            </a:br>
            <a:endParaRPr u="sng"/>
          </a:p>
        </p:txBody>
      </p:sp>
      <p:sp>
        <p:nvSpPr>
          <p:cNvPr id="3" name="TextBox 2"/>
          <p:cNvSpPr txBox="1"/>
          <p:nvPr/>
        </p:nvSpPr>
        <p:spPr>
          <a:xfrm>
            <a:off x="685800" y="666750"/>
            <a:ext cx="8305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1800" dirty="0" smtClean="0"/>
              <a:t>Proud to be an part of $1 billion 5000 crore  winner 2012</a:t>
            </a:r>
          </a:p>
          <a:p>
            <a:endParaRPr lang="en-US" sz="1800" dirty="0" smtClean="0"/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Exo2"/>
              </a:rPr>
              <a:t>Best  sales officer south 2013-2014</a:t>
            </a:r>
          </a:p>
          <a:p>
            <a:pPr>
              <a:buFont typeface="Arial" pitchFamily="34" charset="0"/>
              <a:buChar char="•"/>
            </a:pPr>
            <a:endParaRPr lang="en-US" sz="1800" dirty="0" smtClean="0">
              <a:latin typeface="Exo2"/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Exo2"/>
              </a:rPr>
              <a:t>Vision - 4 Engage Of Inspire 2014.</a:t>
            </a:r>
          </a:p>
          <a:p>
            <a:endParaRPr lang="en-US" sz="1800" dirty="0" smtClean="0">
              <a:latin typeface="Exo2"/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Exo2"/>
              </a:rPr>
              <a:t>Dabur Amla Hair Oil Kajal meet-up south winner April 27 2014</a:t>
            </a:r>
          </a:p>
          <a:p>
            <a:pPr>
              <a:buFont typeface="Arial" pitchFamily="34" charset="0"/>
              <a:buChar char="•"/>
            </a:pPr>
            <a:endParaRPr lang="en-US" sz="1800" dirty="0" smtClean="0">
              <a:latin typeface="Exo2"/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Exo2"/>
              </a:rPr>
              <a:t>Applause Trail Blazer South winner 2015-2016.</a:t>
            </a:r>
          </a:p>
          <a:p>
            <a:endParaRPr lang="en-US" sz="1800" dirty="0" smtClean="0">
              <a:latin typeface="Exo2"/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Exo2"/>
              </a:rPr>
              <a:t>Glucose Best Sales Officer Award in AP 2018-2019.</a:t>
            </a:r>
            <a:endParaRPr lang="en-US" sz="1800" dirty="0">
              <a:latin typeface="Exo2"/>
            </a:endParaRPr>
          </a:p>
        </p:txBody>
      </p:sp>
      <p:grpSp>
        <p:nvGrpSpPr>
          <p:cNvPr id="22" name="Google Shape;4789;p58"/>
          <p:cNvGrpSpPr/>
          <p:nvPr/>
        </p:nvGrpSpPr>
        <p:grpSpPr>
          <a:xfrm>
            <a:off x="228600" y="2876550"/>
            <a:ext cx="342486" cy="348678"/>
            <a:chOff x="-62148800" y="3377700"/>
            <a:chExt cx="311125" cy="316750"/>
          </a:xfrm>
        </p:grpSpPr>
        <p:sp>
          <p:nvSpPr>
            <p:cNvPr id="23" name="Google Shape;4790;p58"/>
            <p:cNvSpPr/>
            <p:nvPr/>
          </p:nvSpPr>
          <p:spPr>
            <a:xfrm>
              <a:off x="-62085775" y="3653375"/>
              <a:ext cx="185875" cy="41075"/>
            </a:xfrm>
            <a:custGeom>
              <a:avLst/>
              <a:gdLst/>
              <a:ahLst/>
              <a:cxnLst/>
              <a:rect l="l" t="t" r="r" b="b"/>
              <a:pathLst>
                <a:path w="7435" h="1643" extrusionOk="0">
                  <a:moveTo>
                    <a:pt x="819" y="1"/>
                  </a:moveTo>
                  <a:cubicBezTo>
                    <a:pt x="347" y="1"/>
                    <a:pt x="0" y="347"/>
                    <a:pt x="0" y="851"/>
                  </a:cubicBezTo>
                  <a:lnTo>
                    <a:pt x="0" y="1229"/>
                  </a:lnTo>
                  <a:cubicBezTo>
                    <a:pt x="0" y="1481"/>
                    <a:pt x="189" y="1639"/>
                    <a:pt x="410" y="1639"/>
                  </a:cubicBezTo>
                  <a:lnTo>
                    <a:pt x="7026" y="1639"/>
                  </a:lnTo>
                  <a:cubicBezTo>
                    <a:pt x="7044" y="1641"/>
                    <a:pt x="7062" y="1642"/>
                    <a:pt x="7080" y="1642"/>
                  </a:cubicBezTo>
                  <a:cubicBezTo>
                    <a:pt x="7300" y="1642"/>
                    <a:pt x="7435" y="1463"/>
                    <a:pt x="7435" y="1229"/>
                  </a:cubicBezTo>
                  <a:lnTo>
                    <a:pt x="7435" y="851"/>
                  </a:lnTo>
                  <a:cubicBezTo>
                    <a:pt x="7435" y="379"/>
                    <a:pt x="7089" y="1"/>
                    <a:pt x="661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791;p58"/>
            <p:cNvSpPr/>
            <p:nvPr/>
          </p:nvSpPr>
          <p:spPr>
            <a:xfrm>
              <a:off x="-62148800" y="3377700"/>
              <a:ext cx="311125" cy="254425"/>
            </a:xfrm>
            <a:custGeom>
              <a:avLst/>
              <a:gdLst/>
              <a:ahLst/>
              <a:cxnLst/>
              <a:rect l="l" t="t" r="r" b="b"/>
              <a:pathLst>
                <a:path w="12445" h="10177" extrusionOk="0">
                  <a:moveTo>
                    <a:pt x="11626" y="1608"/>
                  </a:moveTo>
                  <a:lnTo>
                    <a:pt x="11626" y="2899"/>
                  </a:lnTo>
                  <a:cubicBezTo>
                    <a:pt x="11626" y="3939"/>
                    <a:pt x="10807" y="4853"/>
                    <a:pt x="9767" y="4916"/>
                  </a:cubicBezTo>
                  <a:cubicBezTo>
                    <a:pt x="9893" y="4538"/>
                    <a:pt x="9956" y="4128"/>
                    <a:pt x="9956" y="3718"/>
                  </a:cubicBezTo>
                  <a:lnTo>
                    <a:pt x="9956" y="1608"/>
                  </a:lnTo>
                  <a:close/>
                  <a:moveTo>
                    <a:pt x="2521" y="1639"/>
                  </a:moveTo>
                  <a:lnTo>
                    <a:pt x="2521" y="3718"/>
                  </a:lnTo>
                  <a:cubicBezTo>
                    <a:pt x="2521" y="4160"/>
                    <a:pt x="2616" y="4538"/>
                    <a:pt x="2710" y="4947"/>
                  </a:cubicBezTo>
                  <a:cubicBezTo>
                    <a:pt x="1702" y="4853"/>
                    <a:pt x="883" y="4002"/>
                    <a:pt x="883" y="2899"/>
                  </a:cubicBezTo>
                  <a:lnTo>
                    <a:pt x="883" y="1639"/>
                  </a:lnTo>
                  <a:close/>
                  <a:moveTo>
                    <a:pt x="6176" y="1576"/>
                  </a:moveTo>
                  <a:cubicBezTo>
                    <a:pt x="6333" y="1576"/>
                    <a:pt x="6491" y="1671"/>
                    <a:pt x="6554" y="1828"/>
                  </a:cubicBezTo>
                  <a:lnTo>
                    <a:pt x="6932" y="2647"/>
                  </a:lnTo>
                  <a:lnTo>
                    <a:pt x="7845" y="2773"/>
                  </a:lnTo>
                  <a:cubicBezTo>
                    <a:pt x="8003" y="2805"/>
                    <a:pt x="8129" y="2899"/>
                    <a:pt x="8160" y="3025"/>
                  </a:cubicBezTo>
                  <a:cubicBezTo>
                    <a:pt x="8349" y="3214"/>
                    <a:pt x="8318" y="3403"/>
                    <a:pt x="8192" y="3466"/>
                  </a:cubicBezTo>
                  <a:lnTo>
                    <a:pt x="7530" y="4097"/>
                  </a:lnTo>
                  <a:lnTo>
                    <a:pt x="7688" y="5010"/>
                  </a:lnTo>
                  <a:cubicBezTo>
                    <a:pt x="7719" y="5168"/>
                    <a:pt x="7656" y="5325"/>
                    <a:pt x="7530" y="5420"/>
                  </a:cubicBezTo>
                  <a:cubicBezTo>
                    <a:pt x="7452" y="5459"/>
                    <a:pt x="7363" y="5486"/>
                    <a:pt x="7268" y="5486"/>
                  </a:cubicBezTo>
                  <a:cubicBezTo>
                    <a:pt x="7210" y="5486"/>
                    <a:pt x="7149" y="5475"/>
                    <a:pt x="7089" y="5451"/>
                  </a:cubicBezTo>
                  <a:lnTo>
                    <a:pt x="6270" y="5010"/>
                  </a:lnTo>
                  <a:lnTo>
                    <a:pt x="5451" y="5451"/>
                  </a:lnTo>
                  <a:cubicBezTo>
                    <a:pt x="5380" y="5480"/>
                    <a:pt x="5309" y="5495"/>
                    <a:pt x="5241" y="5495"/>
                  </a:cubicBezTo>
                  <a:cubicBezTo>
                    <a:pt x="5158" y="5495"/>
                    <a:pt x="5079" y="5472"/>
                    <a:pt x="5010" y="5420"/>
                  </a:cubicBezTo>
                  <a:cubicBezTo>
                    <a:pt x="4884" y="5325"/>
                    <a:pt x="4821" y="5168"/>
                    <a:pt x="4852" y="5010"/>
                  </a:cubicBezTo>
                  <a:lnTo>
                    <a:pt x="5010" y="4097"/>
                  </a:lnTo>
                  <a:lnTo>
                    <a:pt x="4348" y="3466"/>
                  </a:lnTo>
                  <a:cubicBezTo>
                    <a:pt x="4222" y="3340"/>
                    <a:pt x="4191" y="3214"/>
                    <a:pt x="4222" y="3025"/>
                  </a:cubicBezTo>
                  <a:cubicBezTo>
                    <a:pt x="4254" y="2899"/>
                    <a:pt x="4411" y="2773"/>
                    <a:pt x="4537" y="2773"/>
                  </a:cubicBezTo>
                  <a:lnTo>
                    <a:pt x="5451" y="2647"/>
                  </a:lnTo>
                  <a:lnTo>
                    <a:pt x="5829" y="1828"/>
                  </a:lnTo>
                  <a:cubicBezTo>
                    <a:pt x="5924" y="1671"/>
                    <a:pt x="6018" y="1576"/>
                    <a:pt x="6176" y="1576"/>
                  </a:cubicBezTo>
                  <a:close/>
                  <a:moveTo>
                    <a:pt x="2931" y="1"/>
                  </a:moveTo>
                  <a:cubicBezTo>
                    <a:pt x="2679" y="1"/>
                    <a:pt x="2521" y="190"/>
                    <a:pt x="2521" y="410"/>
                  </a:cubicBezTo>
                  <a:lnTo>
                    <a:pt x="2521" y="852"/>
                  </a:lnTo>
                  <a:lnTo>
                    <a:pt x="442" y="852"/>
                  </a:lnTo>
                  <a:cubicBezTo>
                    <a:pt x="190" y="852"/>
                    <a:pt x="1" y="1041"/>
                    <a:pt x="1" y="1230"/>
                  </a:cubicBezTo>
                  <a:lnTo>
                    <a:pt x="1" y="2899"/>
                  </a:lnTo>
                  <a:cubicBezTo>
                    <a:pt x="1" y="4506"/>
                    <a:pt x="1292" y="5766"/>
                    <a:pt x="2931" y="5766"/>
                  </a:cubicBezTo>
                  <a:lnTo>
                    <a:pt x="3120" y="5766"/>
                  </a:lnTo>
                  <a:cubicBezTo>
                    <a:pt x="3561" y="6428"/>
                    <a:pt x="4222" y="6932"/>
                    <a:pt x="4978" y="7216"/>
                  </a:cubicBezTo>
                  <a:lnTo>
                    <a:pt x="4978" y="8507"/>
                  </a:lnTo>
                  <a:cubicBezTo>
                    <a:pt x="4506" y="8507"/>
                    <a:pt x="4128" y="8854"/>
                    <a:pt x="4128" y="9358"/>
                  </a:cubicBezTo>
                  <a:lnTo>
                    <a:pt x="4128" y="10177"/>
                  </a:lnTo>
                  <a:lnTo>
                    <a:pt x="8286" y="10177"/>
                  </a:lnTo>
                  <a:lnTo>
                    <a:pt x="8286" y="9358"/>
                  </a:lnTo>
                  <a:cubicBezTo>
                    <a:pt x="8286" y="8885"/>
                    <a:pt x="7908" y="8507"/>
                    <a:pt x="7436" y="8507"/>
                  </a:cubicBezTo>
                  <a:lnTo>
                    <a:pt x="7436" y="7216"/>
                  </a:lnTo>
                  <a:cubicBezTo>
                    <a:pt x="8192" y="6932"/>
                    <a:pt x="8854" y="6428"/>
                    <a:pt x="9295" y="5766"/>
                  </a:cubicBezTo>
                  <a:lnTo>
                    <a:pt x="9484" y="5766"/>
                  </a:lnTo>
                  <a:cubicBezTo>
                    <a:pt x="11122" y="5766"/>
                    <a:pt x="12414" y="4475"/>
                    <a:pt x="12414" y="2899"/>
                  </a:cubicBezTo>
                  <a:lnTo>
                    <a:pt x="12414" y="1230"/>
                  </a:lnTo>
                  <a:cubicBezTo>
                    <a:pt x="12445" y="978"/>
                    <a:pt x="12288" y="852"/>
                    <a:pt x="12067" y="852"/>
                  </a:cubicBezTo>
                  <a:lnTo>
                    <a:pt x="9956" y="852"/>
                  </a:lnTo>
                  <a:lnTo>
                    <a:pt x="9956" y="410"/>
                  </a:lnTo>
                  <a:cubicBezTo>
                    <a:pt x="9956" y="158"/>
                    <a:pt x="9767" y="1"/>
                    <a:pt x="95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4789;p58"/>
          <p:cNvGrpSpPr/>
          <p:nvPr/>
        </p:nvGrpSpPr>
        <p:grpSpPr>
          <a:xfrm>
            <a:off x="228600" y="742950"/>
            <a:ext cx="342486" cy="348678"/>
            <a:chOff x="-62148800" y="3377700"/>
            <a:chExt cx="311125" cy="316750"/>
          </a:xfrm>
        </p:grpSpPr>
        <p:sp>
          <p:nvSpPr>
            <p:cNvPr id="27" name="Google Shape;4790;p58"/>
            <p:cNvSpPr/>
            <p:nvPr/>
          </p:nvSpPr>
          <p:spPr>
            <a:xfrm>
              <a:off x="-62085775" y="3653375"/>
              <a:ext cx="185875" cy="41075"/>
            </a:xfrm>
            <a:custGeom>
              <a:avLst/>
              <a:gdLst/>
              <a:ahLst/>
              <a:cxnLst/>
              <a:rect l="l" t="t" r="r" b="b"/>
              <a:pathLst>
                <a:path w="7435" h="1643" extrusionOk="0">
                  <a:moveTo>
                    <a:pt x="819" y="1"/>
                  </a:moveTo>
                  <a:cubicBezTo>
                    <a:pt x="347" y="1"/>
                    <a:pt x="0" y="347"/>
                    <a:pt x="0" y="851"/>
                  </a:cubicBezTo>
                  <a:lnTo>
                    <a:pt x="0" y="1229"/>
                  </a:lnTo>
                  <a:cubicBezTo>
                    <a:pt x="0" y="1481"/>
                    <a:pt x="189" y="1639"/>
                    <a:pt x="410" y="1639"/>
                  </a:cubicBezTo>
                  <a:lnTo>
                    <a:pt x="7026" y="1639"/>
                  </a:lnTo>
                  <a:cubicBezTo>
                    <a:pt x="7044" y="1641"/>
                    <a:pt x="7062" y="1642"/>
                    <a:pt x="7080" y="1642"/>
                  </a:cubicBezTo>
                  <a:cubicBezTo>
                    <a:pt x="7300" y="1642"/>
                    <a:pt x="7435" y="1463"/>
                    <a:pt x="7435" y="1229"/>
                  </a:cubicBezTo>
                  <a:lnTo>
                    <a:pt x="7435" y="851"/>
                  </a:lnTo>
                  <a:cubicBezTo>
                    <a:pt x="7435" y="379"/>
                    <a:pt x="7089" y="1"/>
                    <a:pt x="661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791;p58"/>
            <p:cNvSpPr/>
            <p:nvPr/>
          </p:nvSpPr>
          <p:spPr>
            <a:xfrm>
              <a:off x="-62148800" y="3377700"/>
              <a:ext cx="311125" cy="254425"/>
            </a:xfrm>
            <a:custGeom>
              <a:avLst/>
              <a:gdLst/>
              <a:ahLst/>
              <a:cxnLst/>
              <a:rect l="l" t="t" r="r" b="b"/>
              <a:pathLst>
                <a:path w="12445" h="10177" extrusionOk="0">
                  <a:moveTo>
                    <a:pt x="11626" y="1608"/>
                  </a:moveTo>
                  <a:lnTo>
                    <a:pt x="11626" y="2899"/>
                  </a:lnTo>
                  <a:cubicBezTo>
                    <a:pt x="11626" y="3939"/>
                    <a:pt x="10807" y="4853"/>
                    <a:pt x="9767" y="4916"/>
                  </a:cubicBezTo>
                  <a:cubicBezTo>
                    <a:pt x="9893" y="4538"/>
                    <a:pt x="9956" y="4128"/>
                    <a:pt x="9956" y="3718"/>
                  </a:cubicBezTo>
                  <a:lnTo>
                    <a:pt x="9956" y="1608"/>
                  </a:lnTo>
                  <a:close/>
                  <a:moveTo>
                    <a:pt x="2521" y="1639"/>
                  </a:moveTo>
                  <a:lnTo>
                    <a:pt x="2521" y="3718"/>
                  </a:lnTo>
                  <a:cubicBezTo>
                    <a:pt x="2521" y="4160"/>
                    <a:pt x="2616" y="4538"/>
                    <a:pt x="2710" y="4947"/>
                  </a:cubicBezTo>
                  <a:cubicBezTo>
                    <a:pt x="1702" y="4853"/>
                    <a:pt x="883" y="4002"/>
                    <a:pt x="883" y="2899"/>
                  </a:cubicBezTo>
                  <a:lnTo>
                    <a:pt x="883" y="1639"/>
                  </a:lnTo>
                  <a:close/>
                  <a:moveTo>
                    <a:pt x="6176" y="1576"/>
                  </a:moveTo>
                  <a:cubicBezTo>
                    <a:pt x="6333" y="1576"/>
                    <a:pt x="6491" y="1671"/>
                    <a:pt x="6554" y="1828"/>
                  </a:cubicBezTo>
                  <a:lnTo>
                    <a:pt x="6932" y="2647"/>
                  </a:lnTo>
                  <a:lnTo>
                    <a:pt x="7845" y="2773"/>
                  </a:lnTo>
                  <a:cubicBezTo>
                    <a:pt x="8003" y="2805"/>
                    <a:pt x="8129" y="2899"/>
                    <a:pt x="8160" y="3025"/>
                  </a:cubicBezTo>
                  <a:cubicBezTo>
                    <a:pt x="8349" y="3214"/>
                    <a:pt x="8318" y="3403"/>
                    <a:pt x="8192" y="3466"/>
                  </a:cubicBezTo>
                  <a:lnTo>
                    <a:pt x="7530" y="4097"/>
                  </a:lnTo>
                  <a:lnTo>
                    <a:pt x="7688" y="5010"/>
                  </a:lnTo>
                  <a:cubicBezTo>
                    <a:pt x="7719" y="5168"/>
                    <a:pt x="7656" y="5325"/>
                    <a:pt x="7530" y="5420"/>
                  </a:cubicBezTo>
                  <a:cubicBezTo>
                    <a:pt x="7452" y="5459"/>
                    <a:pt x="7363" y="5486"/>
                    <a:pt x="7268" y="5486"/>
                  </a:cubicBezTo>
                  <a:cubicBezTo>
                    <a:pt x="7210" y="5486"/>
                    <a:pt x="7149" y="5475"/>
                    <a:pt x="7089" y="5451"/>
                  </a:cubicBezTo>
                  <a:lnTo>
                    <a:pt x="6270" y="5010"/>
                  </a:lnTo>
                  <a:lnTo>
                    <a:pt x="5451" y="5451"/>
                  </a:lnTo>
                  <a:cubicBezTo>
                    <a:pt x="5380" y="5480"/>
                    <a:pt x="5309" y="5495"/>
                    <a:pt x="5241" y="5495"/>
                  </a:cubicBezTo>
                  <a:cubicBezTo>
                    <a:pt x="5158" y="5495"/>
                    <a:pt x="5079" y="5472"/>
                    <a:pt x="5010" y="5420"/>
                  </a:cubicBezTo>
                  <a:cubicBezTo>
                    <a:pt x="4884" y="5325"/>
                    <a:pt x="4821" y="5168"/>
                    <a:pt x="4852" y="5010"/>
                  </a:cubicBezTo>
                  <a:lnTo>
                    <a:pt x="5010" y="4097"/>
                  </a:lnTo>
                  <a:lnTo>
                    <a:pt x="4348" y="3466"/>
                  </a:lnTo>
                  <a:cubicBezTo>
                    <a:pt x="4222" y="3340"/>
                    <a:pt x="4191" y="3214"/>
                    <a:pt x="4222" y="3025"/>
                  </a:cubicBezTo>
                  <a:cubicBezTo>
                    <a:pt x="4254" y="2899"/>
                    <a:pt x="4411" y="2773"/>
                    <a:pt x="4537" y="2773"/>
                  </a:cubicBezTo>
                  <a:lnTo>
                    <a:pt x="5451" y="2647"/>
                  </a:lnTo>
                  <a:lnTo>
                    <a:pt x="5829" y="1828"/>
                  </a:lnTo>
                  <a:cubicBezTo>
                    <a:pt x="5924" y="1671"/>
                    <a:pt x="6018" y="1576"/>
                    <a:pt x="6176" y="1576"/>
                  </a:cubicBezTo>
                  <a:close/>
                  <a:moveTo>
                    <a:pt x="2931" y="1"/>
                  </a:moveTo>
                  <a:cubicBezTo>
                    <a:pt x="2679" y="1"/>
                    <a:pt x="2521" y="190"/>
                    <a:pt x="2521" y="410"/>
                  </a:cubicBezTo>
                  <a:lnTo>
                    <a:pt x="2521" y="852"/>
                  </a:lnTo>
                  <a:lnTo>
                    <a:pt x="442" y="852"/>
                  </a:lnTo>
                  <a:cubicBezTo>
                    <a:pt x="190" y="852"/>
                    <a:pt x="1" y="1041"/>
                    <a:pt x="1" y="1230"/>
                  </a:cubicBezTo>
                  <a:lnTo>
                    <a:pt x="1" y="2899"/>
                  </a:lnTo>
                  <a:cubicBezTo>
                    <a:pt x="1" y="4506"/>
                    <a:pt x="1292" y="5766"/>
                    <a:pt x="2931" y="5766"/>
                  </a:cubicBezTo>
                  <a:lnTo>
                    <a:pt x="3120" y="5766"/>
                  </a:lnTo>
                  <a:cubicBezTo>
                    <a:pt x="3561" y="6428"/>
                    <a:pt x="4222" y="6932"/>
                    <a:pt x="4978" y="7216"/>
                  </a:cubicBezTo>
                  <a:lnTo>
                    <a:pt x="4978" y="8507"/>
                  </a:lnTo>
                  <a:cubicBezTo>
                    <a:pt x="4506" y="8507"/>
                    <a:pt x="4128" y="8854"/>
                    <a:pt x="4128" y="9358"/>
                  </a:cubicBezTo>
                  <a:lnTo>
                    <a:pt x="4128" y="10177"/>
                  </a:lnTo>
                  <a:lnTo>
                    <a:pt x="8286" y="10177"/>
                  </a:lnTo>
                  <a:lnTo>
                    <a:pt x="8286" y="9358"/>
                  </a:lnTo>
                  <a:cubicBezTo>
                    <a:pt x="8286" y="8885"/>
                    <a:pt x="7908" y="8507"/>
                    <a:pt x="7436" y="8507"/>
                  </a:cubicBezTo>
                  <a:lnTo>
                    <a:pt x="7436" y="7216"/>
                  </a:lnTo>
                  <a:cubicBezTo>
                    <a:pt x="8192" y="6932"/>
                    <a:pt x="8854" y="6428"/>
                    <a:pt x="9295" y="5766"/>
                  </a:cubicBezTo>
                  <a:lnTo>
                    <a:pt x="9484" y="5766"/>
                  </a:lnTo>
                  <a:cubicBezTo>
                    <a:pt x="11122" y="5766"/>
                    <a:pt x="12414" y="4475"/>
                    <a:pt x="12414" y="2899"/>
                  </a:cubicBezTo>
                  <a:lnTo>
                    <a:pt x="12414" y="1230"/>
                  </a:lnTo>
                  <a:cubicBezTo>
                    <a:pt x="12445" y="978"/>
                    <a:pt x="12288" y="852"/>
                    <a:pt x="12067" y="852"/>
                  </a:cubicBezTo>
                  <a:lnTo>
                    <a:pt x="9956" y="852"/>
                  </a:lnTo>
                  <a:lnTo>
                    <a:pt x="9956" y="410"/>
                  </a:lnTo>
                  <a:cubicBezTo>
                    <a:pt x="9956" y="158"/>
                    <a:pt x="9767" y="1"/>
                    <a:pt x="95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4789;p58"/>
          <p:cNvGrpSpPr/>
          <p:nvPr/>
        </p:nvGrpSpPr>
        <p:grpSpPr>
          <a:xfrm>
            <a:off x="228600" y="1809750"/>
            <a:ext cx="342486" cy="348678"/>
            <a:chOff x="-62148800" y="3377700"/>
            <a:chExt cx="311125" cy="316750"/>
          </a:xfrm>
        </p:grpSpPr>
        <p:sp>
          <p:nvSpPr>
            <p:cNvPr id="31" name="Google Shape;4790;p58"/>
            <p:cNvSpPr/>
            <p:nvPr/>
          </p:nvSpPr>
          <p:spPr>
            <a:xfrm>
              <a:off x="-62085775" y="3653375"/>
              <a:ext cx="185875" cy="41075"/>
            </a:xfrm>
            <a:custGeom>
              <a:avLst/>
              <a:gdLst/>
              <a:ahLst/>
              <a:cxnLst/>
              <a:rect l="l" t="t" r="r" b="b"/>
              <a:pathLst>
                <a:path w="7435" h="1643" extrusionOk="0">
                  <a:moveTo>
                    <a:pt x="819" y="1"/>
                  </a:moveTo>
                  <a:cubicBezTo>
                    <a:pt x="347" y="1"/>
                    <a:pt x="0" y="347"/>
                    <a:pt x="0" y="851"/>
                  </a:cubicBezTo>
                  <a:lnTo>
                    <a:pt x="0" y="1229"/>
                  </a:lnTo>
                  <a:cubicBezTo>
                    <a:pt x="0" y="1481"/>
                    <a:pt x="189" y="1639"/>
                    <a:pt x="410" y="1639"/>
                  </a:cubicBezTo>
                  <a:lnTo>
                    <a:pt x="7026" y="1639"/>
                  </a:lnTo>
                  <a:cubicBezTo>
                    <a:pt x="7044" y="1641"/>
                    <a:pt x="7062" y="1642"/>
                    <a:pt x="7080" y="1642"/>
                  </a:cubicBezTo>
                  <a:cubicBezTo>
                    <a:pt x="7300" y="1642"/>
                    <a:pt x="7435" y="1463"/>
                    <a:pt x="7435" y="1229"/>
                  </a:cubicBezTo>
                  <a:lnTo>
                    <a:pt x="7435" y="851"/>
                  </a:lnTo>
                  <a:cubicBezTo>
                    <a:pt x="7435" y="379"/>
                    <a:pt x="7089" y="1"/>
                    <a:pt x="661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791;p58"/>
            <p:cNvSpPr/>
            <p:nvPr/>
          </p:nvSpPr>
          <p:spPr>
            <a:xfrm>
              <a:off x="-62148800" y="3377700"/>
              <a:ext cx="311125" cy="254425"/>
            </a:xfrm>
            <a:custGeom>
              <a:avLst/>
              <a:gdLst/>
              <a:ahLst/>
              <a:cxnLst/>
              <a:rect l="l" t="t" r="r" b="b"/>
              <a:pathLst>
                <a:path w="12445" h="10177" extrusionOk="0">
                  <a:moveTo>
                    <a:pt x="11626" y="1608"/>
                  </a:moveTo>
                  <a:lnTo>
                    <a:pt x="11626" y="2899"/>
                  </a:lnTo>
                  <a:cubicBezTo>
                    <a:pt x="11626" y="3939"/>
                    <a:pt x="10807" y="4853"/>
                    <a:pt x="9767" y="4916"/>
                  </a:cubicBezTo>
                  <a:cubicBezTo>
                    <a:pt x="9893" y="4538"/>
                    <a:pt x="9956" y="4128"/>
                    <a:pt x="9956" y="3718"/>
                  </a:cubicBezTo>
                  <a:lnTo>
                    <a:pt x="9956" y="1608"/>
                  </a:lnTo>
                  <a:close/>
                  <a:moveTo>
                    <a:pt x="2521" y="1639"/>
                  </a:moveTo>
                  <a:lnTo>
                    <a:pt x="2521" y="3718"/>
                  </a:lnTo>
                  <a:cubicBezTo>
                    <a:pt x="2521" y="4160"/>
                    <a:pt x="2616" y="4538"/>
                    <a:pt x="2710" y="4947"/>
                  </a:cubicBezTo>
                  <a:cubicBezTo>
                    <a:pt x="1702" y="4853"/>
                    <a:pt x="883" y="4002"/>
                    <a:pt x="883" y="2899"/>
                  </a:cubicBezTo>
                  <a:lnTo>
                    <a:pt x="883" y="1639"/>
                  </a:lnTo>
                  <a:close/>
                  <a:moveTo>
                    <a:pt x="6176" y="1576"/>
                  </a:moveTo>
                  <a:cubicBezTo>
                    <a:pt x="6333" y="1576"/>
                    <a:pt x="6491" y="1671"/>
                    <a:pt x="6554" y="1828"/>
                  </a:cubicBezTo>
                  <a:lnTo>
                    <a:pt x="6932" y="2647"/>
                  </a:lnTo>
                  <a:lnTo>
                    <a:pt x="7845" y="2773"/>
                  </a:lnTo>
                  <a:cubicBezTo>
                    <a:pt x="8003" y="2805"/>
                    <a:pt x="8129" y="2899"/>
                    <a:pt x="8160" y="3025"/>
                  </a:cubicBezTo>
                  <a:cubicBezTo>
                    <a:pt x="8349" y="3214"/>
                    <a:pt x="8318" y="3403"/>
                    <a:pt x="8192" y="3466"/>
                  </a:cubicBezTo>
                  <a:lnTo>
                    <a:pt x="7530" y="4097"/>
                  </a:lnTo>
                  <a:lnTo>
                    <a:pt x="7688" y="5010"/>
                  </a:lnTo>
                  <a:cubicBezTo>
                    <a:pt x="7719" y="5168"/>
                    <a:pt x="7656" y="5325"/>
                    <a:pt x="7530" y="5420"/>
                  </a:cubicBezTo>
                  <a:cubicBezTo>
                    <a:pt x="7452" y="5459"/>
                    <a:pt x="7363" y="5486"/>
                    <a:pt x="7268" y="5486"/>
                  </a:cubicBezTo>
                  <a:cubicBezTo>
                    <a:pt x="7210" y="5486"/>
                    <a:pt x="7149" y="5475"/>
                    <a:pt x="7089" y="5451"/>
                  </a:cubicBezTo>
                  <a:lnTo>
                    <a:pt x="6270" y="5010"/>
                  </a:lnTo>
                  <a:lnTo>
                    <a:pt x="5451" y="5451"/>
                  </a:lnTo>
                  <a:cubicBezTo>
                    <a:pt x="5380" y="5480"/>
                    <a:pt x="5309" y="5495"/>
                    <a:pt x="5241" y="5495"/>
                  </a:cubicBezTo>
                  <a:cubicBezTo>
                    <a:pt x="5158" y="5495"/>
                    <a:pt x="5079" y="5472"/>
                    <a:pt x="5010" y="5420"/>
                  </a:cubicBezTo>
                  <a:cubicBezTo>
                    <a:pt x="4884" y="5325"/>
                    <a:pt x="4821" y="5168"/>
                    <a:pt x="4852" y="5010"/>
                  </a:cubicBezTo>
                  <a:lnTo>
                    <a:pt x="5010" y="4097"/>
                  </a:lnTo>
                  <a:lnTo>
                    <a:pt x="4348" y="3466"/>
                  </a:lnTo>
                  <a:cubicBezTo>
                    <a:pt x="4222" y="3340"/>
                    <a:pt x="4191" y="3214"/>
                    <a:pt x="4222" y="3025"/>
                  </a:cubicBezTo>
                  <a:cubicBezTo>
                    <a:pt x="4254" y="2899"/>
                    <a:pt x="4411" y="2773"/>
                    <a:pt x="4537" y="2773"/>
                  </a:cubicBezTo>
                  <a:lnTo>
                    <a:pt x="5451" y="2647"/>
                  </a:lnTo>
                  <a:lnTo>
                    <a:pt x="5829" y="1828"/>
                  </a:lnTo>
                  <a:cubicBezTo>
                    <a:pt x="5924" y="1671"/>
                    <a:pt x="6018" y="1576"/>
                    <a:pt x="6176" y="1576"/>
                  </a:cubicBezTo>
                  <a:close/>
                  <a:moveTo>
                    <a:pt x="2931" y="1"/>
                  </a:moveTo>
                  <a:cubicBezTo>
                    <a:pt x="2679" y="1"/>
                    <a:pt x="2521" y="190"/>
                    <a:pt x="2521" y="410"/>
                  </a:cubicBezTo>
                  <a:lnTo>
                    <a:pt x="2521" y="852"/>
                  </a:lnTo>
                  <a:lnTo>
                    <a:pt x="442" y="852"/>
                  </a:lnTo>
                  <a:cubicBezTo>
                    <a:pt x="190" y="852"/>
                    <a:pt x="1" y="1041"/>
                    <a:pt x="1" y="1230"/>
                  </a:cubicBezTo>
                  <a:lnTo>
                    <a:pt x="1" y="2899"/>
                  </a:lnTo>
                  <a:cubicBezTo>
                    <a:pt x="1" y="4506"/>
                    <a:pt x="1292" y="5766"/>
                    <a:pt x="2931" y="5766"/>
                  </a:cubicBezTo>
                  <a:lnTo>
                    <a:pt x="3120" y="5766"/>
                  </a:lnTo>
                  <a:cubicBezTo>
                    <a:pt x="3561" y="6428"/>
                    <a:pt x="4222" y="6932"/>
                    <a:pt x="4978" y="7216"/>
                  </a:cubicBezTo>
                  <a:lnTo>
                    <a:pt x="4978" y="8507"/>
                  </a:lnTo>
                  <a:cubicBezTo>
                    <a:pt x="4506" y="8507"/>
                    <a:pt x="4128" y="8854"/>
                    <a:pt x="4128" y="9358"/>
                  </a:cubicBezTo>
                  <a:lnTo>
                    <a:pt x="4128" y="10177"/>
                  </a:lnTo>
                  <a:lnTo>
                    <a:pt x="8286" y="10177"/>
                  </a:lnTo>
                  <a:lnTo>
                    <a:pt x="8286" y="9358"/>
                  </a:lnTo>
                  <a:cubicBezTo>
                    <a:pt x="8286" y="8885"/>
                    <a:pt x="7908" y="8507"/>
                    <a:pt x="7436" y="8507"/>
                  </a:cubicBezTo>
                  <a:lnTo>
                    <a:pt x="7436" y="7216"/>
                  </a:lnTo>
                  <a:cubicBezTo>
                    <a:pt x="8192" y="6932"/>
                    <a:pt x="8854" y="6428"/>
                    <a:pt x="9295" y="5766"/>
                  </a:cubicBezTo>
                  <a:lnTo>
                    <a:pt x="9484" y="5766"/>
                  </a:lnTo>
                  <a:cubicBezTo>
                    <a:pt x="11122" y="5766"/>
                    <a:pt x="12414" y="4475"/>
                    <a:pt x="12414" y="2899"/>
                  </a:cubicBezTo>
                  <a:lnTo>
                    <a:pt x="12414" y="1230"/>
                  </a:lnTo>
                  <a:cubicBezTo>
                    <a:pt x="12445" y="978"/>
                    <a:pt x="12288" y="852"/>
                    <a:pt x="12067" y="852"/>
                  </a:cubicBezTo>
                  <a:lnTo>
                    <a:pt x="9956" y="852"/>
                  </a:lnTo>
                  <a:lnTo>
                    <a:pt x="9956" y="410"/>
                  </a:lnTo>
                  <a:cubicBezTo>
                    <a:pt x="9956" y="158"/>
                    <a:pt x="9767" y="1"/>
                    <a:pt x="95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4789;p58"/>
          <p:cNvGrpSpPr/>
          <p:nvPr/>
        </p:nvGrpSpPr>
        <p:grpSpPr>
          <a:xfrm>
            <a:off x="228600" y="1276350"/>
            <a:ext cx="342486" cy="348678"/>
            <a:chOff x="-62148800" y="3377700"/>
            <a:chExt cx="311125" cy="316750"/>
          </a:xfrm>
        </p:grpSpPr>
        <p:sp>
          <p:nvSpPr>
            <p:cNvPr id="34" name="Google Shape;4790;p58"/>
            <p:cNvSpPr/>
            <p:nvPr/>
          </p:nvSpPr>
          <p:spPr>
            <a:xfrm>
              <a:off x="-62085775" y="3653375"/>
              <a:ext cx="185875" cy="41075"/>
            </a:xfrm>
            <a:custGeom>
              <a:avLst/>
              <a:gdLst/>
              <a:ahLst/>
              <a:cxnLst/>
              <a:rect l="l" t="t" r="r" b="b"/>
              <a:pathLst>
                <a:path w="7435" h="1643" extrusionOk="0">
                  <a:moveTo>
                    <a:pt x="819" y="1"/>
                  </a:moveTo>
                  <a:cubicBezTo>
                    <a:pt x="347" y="1"/>
                    <a:pt x="0" y="347"/>
                    <a:pt x="0" y="851"/>
                  </a:cubicBezTo>
                  <a:lnTo>
                    <a:pt x="0" y="1229"/>
                  </a:lnTo>
                  <a:cubicBezTo>
                    <a:pt x="0" y="1481"/>
                    <a:pt x="189" y="1639"/>
                    <a:pt x="410" y="1639"/>
                  </a:cubicBezTo>
                  <a:lnTo>
                    <a:pt x="7026" y="1639"/>
                  </a:lnTo>
                  <a:cubicBezTo>
                    <a:pt x="7044" y="1641"/>
                    <a:pt x="7062" y="1642"/>
                    <a:pt x="7080" y="1642"/>
                  </a:cubicBezTo>
                  <a:cubicBezTo>
                    <a:pt x="7300" y="1642"/>
                    <a:pt x="7435" y="1463"/>
                    <a:pt x="7435" y="1229"/>
                  </a:cubicBezTo>
                  <a:lnTo>
                    <a:pt x="7435" y="851"/>
                  </a:lnTo>
                  <a:cubicBezTo>
                    <a:pt x="7435" y="379"/>
                    <a:pt x="7089" y="1"/>
                    <a:pt x="661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791;p58"/>
            <p:cNvSpPr/>
            <p:nvPr/>
          </p:nvSpPr>
          <p:spPr>
            <a:xfrm>
              <a:off x="-62148800" y="3377700"/>
              <a:ext cx="311125" cy="254425"/>
            </a:xfrm>
            <a:custGeom>
              <a:avLst/>
              <a:gdLst/>
              <a:ahLst/>
              <a:cxnLst/>
              <a:rect l="l" t="t" r="r" b="b"/>
              <a:pathLst>
                <a:path w="12445" h="10177" extrusionOk="0">
                  <a:moveTo>
                    <a:pt x="11626" y="1608"/>
                  </a:moveTo>
                  <a:lnTo>
                    <a:pt x="11626" y="2899"/>
                  </a:lnTo>
                  <a:cubicBezTo>
                    <a:pt x="11626" y="3939"/>
                    <a:pt x="10807" y="4853"/>
                    <a:pt x="9767" y="4916"/>
                  </a:cubicBezTo>
                  <a:cubicBezTo>
                    <a:pt x="9893" y="4538"/>
                    <a:pt x="9956" y="4128"/>
                    <a:pt x="9956" y="3718"/>
                  </a:cubicBezTo>
                  <a:lnTo>
                    <a:pt x="9956" y="1608"/>
                  </a:lnTo>
                  <a:close/>
                  <a:moveTo>
                    <a:pt x="2521" y="1639"/>
                  </a:moveTo>
                  <a:lnTo>
                    <a:pt x="2521" y="3718"/>
                  </a:lnTo>
                  <a:cubicBezTo>
                    <a:pt x="2521" y="4160"/>
                    <a:pt x="2616" y="4538"/>
                    <a:pt x="2710" y="4947"/>
                  </a:cubicBezTo>
                  <a:cubicBezTo>
                    <a:pt x="1702" y="4853"/>
                    <a:pt x="883" y="4002"/>
                    <a:pt x="883" y="2899"/>
                  </a:cubicBezTo>
                  <a:lnTo>
                    <a:pt x="883" y="1639"/>
                  </a:lnTo>
                  <a:close/>
                  <a:moveTo>
                    <a:pt x="6176" y="1576"/>
                  </a:moveTo>
                  <a:cubicBezTo>
                    <a:pt x="6333" y="1576"/>
                    <a:pt x="6491" y="1671"/>
                    <a:pt x="6554" y="1828"/>
                  </a:cubicBezTo>
                  <a:lnTo>
                    <a:pt x="6932" y="2647"/>
                  </a:lnTo>
                  <a:lnTo>
                    <a:pt x="7845" y="2773"/>
                  </a:lnTo>
                  <a:cubicBezTo>
                    <a:pt x="8003" y="2805"/>
                    <a:pt x="8129" y="2899"/>
                    <a:pt x="8160" y="3025"/>
                  </a:cubicBezTo>
                  <a:cubicBezTo>
                    <a:pt x="8349" y="3214"/>
                    <a:pt x="8318" y="3403"/>
                    <a:pt x="8192" y="3466"/>
                  </a:cubicBezTo>
                  <a:lnTo>
                    <a:pt x="7530" y="4097"/>
                  </a:lnTo>
                  <a:lnTo>
                    <a:pt x="7688" y="5010"/>
                  </a:lnTo>
                  <a:cubicBezTo>
                    <a:pt x="7719" y="5168"/>
                    <a:pt x="7656" y="5325"/>
                    <a:pt x="7530" y="5420"/>
                  </a:cubicBezTo>
                  <a:cubicBezTo>
                    <a:pt x="7452" y="5459"/>
                    <a:pt x="7363" y="5486"/>
                    <a:pt x="7268" y="5486"/>
                  </a:cubicBezTo>
                  <a:cubicBezTo>
                    <a:pt x="7210" y="5486"/>
                    <a:pt x="7149" y="5475"/>
                    <a:pt x="7089" y="5451"/>
                  </a:cubicBezTo>
                  <a:lnTo>
                    <a:pt x="6270" y="5010"/>
                  </a:lnTo>
                  <a:lnTo>
                    <a:pt x="5451" y="5451"/>
                  </a:lnTo>
                  <a:cubicBezTo>
                    <a:pt x="5380" y="5480"/>
                    <a:pt x="5309" y="5495"/>
                    <a:pt x="5241" y="5495"/>
                  </a:cubicBezTo>
                  <a:cubicBezTo>
                    <a:pt x="5158" y="5495"/>
                    <a:pt x="5079" y="5472"/>
                    <a:pt x="5010" y="5420"/>
                  </a:cubicBezTo>
                  <a:cubicBezTo>
                    <a:pt x="4884" y="5325"/>
                    <a:pt x="4821" y="5168"/>
                    <a:pt x="4852" y="5010"/>
                  </a:cubicBezTo>
                  <a:lnTo>
                    <a:pt x="5010" y="4097"/>
                  </a:lnTo>
                  <a:lnTo>
                    <a:pt x="4348" y="3466"/>
                  </a:lnTo>
                  <a:cubicBezTo>
                    <a:pt x="4222" y="3340"/>
                    <a:pt x="4191" y="3214"/>
                    <a:pt x="4222" y="3025"/>
                  </a:cubicBezTo>
                  <a:cubicBezTo>
                    <a:pt x="4254" y="2899"/>
                    <a:pt x="4411" y="2773"/>
                    <a:pt x="4537" y="2773"/>
                  </a:cubicBezTo>
                  <a:lnTo>
                    <a:pt x="5451" y="2647"/>
                  </a:lnTo>
                  <a:lnTo>
                    <a:pt x="5829" y="1828"/>
                  </a:lnTo>
                  <a:cubicBezTo>
                    <a:pt x="5924" y="1671"/>
                    <a:pt x="6018" y="1576"/>
                    <a:pt x="6176" y="1576"/>
                  </a:cubicBezTo>
                  <a:close/>
                  <a:moveTo>
                    <a:pt x="2931" y="1"/>
                  </a:moveTo>
                  <a:cubicBezTo>
                    <a:pt x="2679" y="1"/>
                    <a:pt x="2521" y="190"/>
                    <a:pt x="2521" y="410"/>
                  </a:cubicBezTo>
                  <a:lnTo>
                    <a:pt x="2521" y="852"/>
                  </a:lnTo>
                  <a:lnTo>
                    <a:pt x="442" y="852"/>
                  </a:lnTo>
                  <a:cubicBezTo>
                    <a:pt x="190" y="852"/>
                    <a:pt x="1" y="1041"/>
                    <a:pt x="1" y="1230"/>
                  </a:cubicBezTo>
                  <a:lnTo>
                    <a:pt x="1" y="2899"/>
                  </a:lnTo>
                  <a:cubicBezTo>
                    <a:pt x="1" y="4506"/>
                    <a:pt x="1292" y="5766"/>
                    <a:pt x="2931" y="5766"/>
                  </a:cubicBezTo>
                  <a:lnTo>
                    <a:pt x="3120" y="5766"/>
                  </a:lnTo>
                  <a:cubicBezTo>
                    <a:pt x="3561" y="6428"/>
                    <a:pt x="4222" y="6932"/>
                    <a:pt x="4978" y="7216"/>
                  </a:cubicBezTo>
                  <a:lnTo>
                    <a:pt x="4978" y="8507"/>
                  </a:lnTo>
                  <a:cubicBezTo>
                    <a:pt x="4506" y="8507"/>
                    <a:pt x="4128" y="8854"/>
                    <a:pt x="4128" y="9358"/>
                  </a:cubicBezTo>
                  <a:lnTo>
                    <a:pt x="4128" y="10177"/>
                  </a:lnTo>
                  <a:lnTo>
                    <a:pt x="8286" y="10177"/>
                  </a:lnTo>
                  <a:lnTo>
                    <a:pt x="8286" y="9358"/>
                  </a:lnTo>
                  <a:cubicBezTo>
                    <a:pt x="8286" y="8885"/>
                    <a:pt x="7908" y="8507"/>
                    <a:pt x="7436" y="8507"/>
                  </a:cubicBezTo>
                  <a:lnTo>
                    <a:pt x="7436" y="7216"/>
                  </a:lnTo>
                  <a:cubicBezTo>
                    <a:pt x="8192" y="6932"/>
                    <a:pt x="8854" y="6428"/>
                    <a:pt x="9295" y="5766"/>
                  </a:cubicBezTo>
                  <a:lnTo>
                    <a:pt x="9484" y="5766"/>
                  </a:lnTo>
                  <a:cubicBezTo>
                    <a:pt x="11122" y="5766"/>
                    <a:pt x="12414" y="4475"/>
                    <a:pt x="12414" y="2899"/>
                  </a:cubicBezTo>
                  <a:lnTo>
                    <a:pt x="12414" y="1230"/>
                  </a:lnTo>
                  <a:cubicBezTo>
                    <a:pt x="12445" y="978"/>
                    <a:pt x="12288" y="852"/>
                    <a:pt x="12067" y="852"/>
                  </a:cubicBezTo>
                  <a:lnTo>
                    <a:pt x="9956" y="852"/>
                  </a:lnTo>
                  <a:lnTo>
                    <a:pt x="9956" y="410"/>
                  </a:lnTo>
                  <a:cubicBezTo>
                    <a:pt x="9956" y="158"/>
                    <a:pt x="9767" y="1"/>
                    <a:pt x="95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4789;p58"/>
          <p:cNvGrpSpPr/>
          <p:nvPr/>
        </p:nvGrpSpPr>
        <p:grpSpPr>
          <a:xfrm>
            <a:off x="228600" y="2343150"/>
            <a:ext cx="342486" cy="348678"/>
            <a:chOff x="-62148800" y="3377700"/>
            <a:chExt cx="311125" cy="316750"/>
          </a:xfrm>
        </p:grpSpPr>
        <p:sp>
          <p:nvSpPr>
            <p:cNvPr id="37" name="Google Shape;4790;p58"/>
            <p:cNvSpPr/>
            <p:nvPr/>
          </p:nvSpPr>
          <p:spPr>
            <a:xfrm>
              <a:off x="-62085775" y="3653375"/>
              <a:ext cx="185875" cy="41075"/>
            </a:xfrm>
            <a:custGeom>
              <a:avLst/>
              <a:gdLst/>
              <a:ahLst/>
              <a:cxnLst/>
              <a:rect l="l" t="t" r="r" b="b"/>
              <a:pathLst>
                <a:path w="7435" h="1643" extrusionOk="0">
                  <a:moveTo>
                    <a:pt x="819" y="1"/>
                  </a:moveTo>
                  <a:cubicBezTo>
                    <a:pt x="347" y="1"/>
                    <a:pt x="0" y="347"/>
                    <a:pt x="0" y="851"/>
                  </a:cubicBezTo>
                  <a:lnTo>
                    <a:pt x="0" y="1229"/>
                  </a:lnTo>
                  <a:cubicBezTo>
                    <a:pt x="0" y="1481"/>
                    <a:pt x="189" y="1639"/>
                    <a:pt x="410" y="1639"/>
                  </a:cubicBezTo>
                  <a:lnTo>
                    <a:pt x="7026" y="1639"/>
                  </a:lnTo>
                  <a:cubicBezTo>
                    <a:pt x="7044" y="1641"/>
                    <a:pt x="7062" y="1642"/>
                    <a:pt x="7080" y="1642"/>
                  </a:cubicBezTo>
                  <a:cubicBezTo>
                    <a:pt x="7300" y="1642"/>
                    <a:pt x="7435" y="1463"/>
                    <a:pt x="7435" y="1229"/>
                  </a:cubicBezTo>
                  <a:lnTo>
                    <a:pt x="7435" y="851"/>
                  </a:lnTo>
                  <a:cubicBezTo>
                    <a:pt x="7435" y="379"/>
                    <a:pt x="7089" y="1"/>
                    <a:pt x="661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791;p58"/>
            <p:cNvSpPr/>
            <p:nvPr/>
          </p:nvSpPr>
          <p:spPr>
            <a:xfrm>
              <a:off x="-62148800" y="3377700"/>
              <a:ext cx="311125" cy="254425"/>
            </a:xfrm>
            <a:custGeom>
              <a:avLst/>
              <a:gdLst/>
              <a:ahLst/>
              <a:cxnLst/>
              <a:rect l="l" t="t" r="r" b="b"/>
              <a:pathLst>
                <a:path w="12445" h="10177" extrusionOk="0">
                  <a:moveTo>
                    <a:pt x="11626" y="1608"/>
                  </a:moveTo>
                  <a:lnTo>
                    <a:pt x="11626" y="2899"/>
                  </a:lnTo>
                  <a:cubicBezTo>
                    <a:pt x="11626" y="3939"/>
                    <a:pt x="10807" y="4853"/>
                    <a:pt x="9767" y="4916"/>
                  </a:cubicBezTo>
                  <a:cubicBezTo>
                    <a:pt x="9893" y="4538"/>
                    <a:pt x="9956" y="4128"/>
                    <a:pt x="9956" y="3718"/>
                  </a:cubicBezTo>
                  <a:lnTo>
                    <a:pt x="9956" y="1608"/>
                  </a:lnTo>
                  <a:close/>
                  <a:moveTo>
                    <a:pt x="2521" y="1639"/>
                  </a:moveTo>
                  <a:lnTo>
                    <a:pt x="2521" y="3718"/>
                  </a:lnTo>
                  <a:cubicBezTo>
                    <a:pt x="2521" y="4160"/>
                    <a:pt x="2616" y="4538"/>
                    <a:pt x="2710" y="4947"/>
                  </a:cubicBezTo>
                  <a:cubicBezTo>
                    <a:pt x="1702" y="4853"/>
                    <a:pt x="883" y="4002"/>
                    <a:pt x="883" y="2899"/>
                  </a:cubicBezTo>
                  <a:lnTo>
                    <a:pt x="883" y="1639"/>
                  </a:lnTo>
                  <a:close/>
                  <a:moveTo>
                    <a:pt x="6176" y="1576"/>
                  </a:moveTo>
                  <a:cubicBezTo>
                    <a:pt x="6333" y="1576"/>
                    <a:pt x="6491" y="1671"/>
                    <a:pt x="6554" y="1828"/>
                  </a:cubicBezTo>
                  <a:lnTo>
                    <a:pt x="6932" y="2647"/>
                  </a:lnTo>
                  <a:lnTo>
                    <a:pt x="7845" y="2773"/>
                  </a:lnTo>
                  <a:cubicBezTo>
                    <a:pt x="8003" y="2805"/>
                    <a:pt x="8129" y="2899"/>
                    <a:pt x="8160" y="3025"/>
                  </a:cubicBezTo>
                  <a:cubicBezTo>
                    <a:pt x="8349" y="3214"/>
                    <a:pt x="8318" y="3403"/>
                    <a:pt x="8192" y="3466"/>
                  </a:cubicBezTo>
                  <a:lnTo>
                    <a:pt x="7530" y="4097"/>
                  </a:lnTo>
                  <a:lnTo>
                    <a:pt x="7688" y="5010"/>
                  </a:lnTo>
                  <a:cubicBezTo>
                    <a:pt x="7719" y="5168"/>
                    <a:pt x="7656" y="5325"/>
                    <a:pt x="7530" y="5420"/>
                  </a:cubicBezTo>
                  <a:cubicBezTo>
                    <a:pt x="7452" y="5459"/>
                    <a:pt x="7363" y="5486"/>
                    <a:pt x="7268" y="5486"/>
                  </a:cubicBezTo>
                  <a:cubicBezTo>
                    <a:pt x="7210" y="5486"/>
                    <a:pt x="7149" y="5475"/>
                    <a:pt x="7089" y="5451"/>
                  </a:cubicBezTo>
                  <a:lnTo>
                    <a:pt x="6270" y="5010"/>
                  </a:lnTo>
                  <a:lnTo>
                    <a:pt x="5451" y="5451"/>
                  </a:lnTo>
                  <a:cubicBezTo>
                    <a:pt x="5380" y="5480"/>
                    <a:pt x="5309" y="5495"/>
                    <a:pt x="5241" y="5495"/>
                  </a:cubicBezTo>
                  <a:cubicBezTo>
                    <a:pt x="5158" y="5495"/>
                    <a:pt x="5079" y="5472"/>
                    <a:pt x="5010" y="5420"/>
                  </a:cubicBezTo>
                  <a:cubicBezTo>
                    <a:pt x="4884" y="5325"/>
                    <a:pt x="4821" y="5168"/>
                    <a:pt x="4852" y="5010"/>
                  </a:cubicBezTo>
                  <a:lnTo>
                    <a:pt x="5010" y="4097"/>
                  </a:lnTo>
                  <a:lnTo>
                    <a:pt x="4348" y="3466"/>
                  </a:lnTo>
                  <a:cubicBezTo>
                    <a:pt x="4222" y="3340"/>
                    <a:pt x="4191" y="3214"/>
                    <a:pt x="4222" y="3025"/>
                  </a:cubicBezTo>
                  <a:cubicBezTo>
                    <a:pt x="4254" y="2899"/>
                    <a:pt x="4411" y="2773"/>
                    <a:pt x="4537" y="2773"/>
                  </a:cubicBezTo>
                  <a:lnTo>
                    <a:pt x="5451" y="2647"/>
                  </a:lnTo>
                  <a:lnTo>
                    <a:pt x="5829" y="1828"/>
                  </a:lnTo>
                  <a:cubicBezTo>
                    <a:pt x="5924" y="1671"/>
                    <a:pt x="6018" y="1576"/>
                    <a:pt x="6176" y="1576"/>
                  </a:cubicBezTo>
                  <a:close/>
                  <a:moveTo>
                    <a:pt x="2931" y="1"/>
                  </a:moveTo>
                  <a:cubicBezTo>
                    <a:pt x="2679" y="1"/>
                    <a:pt x="2521" y="190"/>
                    <a:pt x="2521" y="410"/>
                  </a:cubicBezTo>
                  <a:lnTo>
                    <a:pt x="2521" y="852"/>
                  </a:lnTo>
                  <a:lnTo>
                    <a:pt x="442" y="852"/>
                  </a:lnTo>
                  <a:cubicBezTo>
                    <a:pt x="190" y="852"/>
                    <a:pt x="1" y="1041"/>
                    <a:pt x="1" y="1230"/>
                  </a:cubicBezTo>
                  <a:lnTo>
                    <a:pt x="1" y="2899"/>
                  </a:lnTo>
                  <a:cubicBezTo>
                    <a:pt x="1" y="4506"/>
                    <a:pt x="1292" y="5766"/>
                    <a:pt x="2931" y="5766"/>
                  </a:cubicBezTo>
                  <a:lnTo>
                    <a:pt x="3120" y="5766"/>
                  </a:lnTo>
                  <a:cubicBezTo>
                    <a:pt x="3561" y="6428"/>
                    <a:pt x="4222" y="6932"/>
                    <a:pt x="4978" y="7216"/>
                  </a:cubicBezTo>
                  <a:lnTo>
                    <a:pt x="4978" y="8507"/>
                  </a:lnTo>
                  <a:cubicBezTo>
                    <a:pt x="4506" y="8507"/>
                    <a:pt x="4128" y="8854"/>
                    <a:pt x="4128" y="9358"/>
                  </a:cubicBezTo>
                  <a:lnTo>
                    <a:pt x="4128" y="10177"/>
                  </a:lnTo>
                  <a:lnTo>
                    <a:pt x="8286" y="10177"/>
                  </a:lnTo>
                  <a:lnTo>
                    <a:pt x="8286" y="9358"/>
                  </a:lnTo>
                  <a:cubicBezTo>
                    <a:pt x="8286" y="8885"/>
                    <a:pt x="7908" y="8507"/>
                    <a:pt x="7436" y="8507"/>
                  </a:cubicBezTo>
                  <a:lnTo>
                    <a:pt x="7436" y="7216"/>
                  </a:lnTo>
                  <a:cubicBezTo>
                    <a:pt x="8192" y="6932"/>
                    <a:pt x="8854" y="6428"/>
                    <a:pt x="9295" y="5766"/>
                  </a:cubicBezTo>
                  <a:lnTo>
                    <a:pt x="9484" y="5766"/>
                  </a:lnTo>
                  <a:cubicBezTo>
                    <a:pt x="11122" y="5766"/>
                    <a:pt x="12414" y="4475"/>
                    <a:pt x="12414" y="2899"/>
                  </a:cubicBezTo>
                  <a:lnTo>
                    <a:pt x="12414" y="1230"/>
                  </a:lnTo>
                  <a:cubicBezTo>
                    <a:pt x="12445" y="978"/>
                    <a:pt x="12288" y="852"/>
                    <a:pt x="12067" y="852"/>
                  </a:cubicBezTo>
                  <a:lnTo>
                    <a:pt x="9956" y="852"/>
                  </a:lnTo>
                  <a:lnTo>
                    <a:pt x="9956" y="410"/>
                  </a:lnTo>
                  <a:cubicBezTo>
                    <a:pt x="9956" y="158"/>
                    <a:pt x="9767" y="1"/>
                    <a:pt x="95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4789;p58"/>
          <p:cNvGrpSpPr/>
          <p:nvPr/>
        </p:nvGrpSpPr>
        <p:grpSpPr>
          <a:xfrm>
            <a:off x="228600" y="3409950"/>
            <a:ext cx="342486" cy="348678"/>
            <a:chOff x="-62148800" y="3377700"/>
            <a:chExt cx="311125" cy="316750"/>
          </a:xfrm>
        </p:grpSpPr>
        <p:sp>
          <p:nvSpPr>
            <p:cNvPr id="40" name="Google Shape;4790;p58"/>
            <p:cNvSpPr/>
            <p:nvPr/>
          </p:nvSpPr>
          <p:spPr>
            <a:xfrm>
              <a:off x="-62085775" y="3653375"/>
              <a:ext cx="185875" cy="41075"/>
            </a:xfrm>
            <a:custGeom>
              <a:avLst/>
              <a:gdLst/>
              <a:ahLst/>
              <a:cxnLst/>
              <a:rect l="l" t="t" r="r" b="b"/>
              <a:pathLst>
                <a:path w="7435" h="1643" extrusionOk="0">
                  <a:moveTo>
                    <a:pt x="819" y="1"/>
                  </a:moveTo>
                  <a:cubicBezTo>
                    <a:pt x="347" y="1"/>
                    <a:pt x="0" y="347"/>
                    <a:pt x="0" y="851"/>
                  </a:cubicBezTo>
                  <a:lnTo>
                    <a:pt x="0" y="1229"/>
                  </a:lnTo>
                  <a:cubicBezTo>
                    <a:pt x="0" y="1481"/>
                    <a:pt x="189" y="1639"/>
                    <a:pt x="410" y="1639"/>
                  </a:cubicBezTo>
                  <a:lnTo>
                    <a:pt x="7026" y="1639"/>
                  </a:lnTo>
                  <a:cubicBezTo>
                    <a:pt x="7044" y="1641"/>
                    <a:pt x="7062" y="1642"/>
                    <a:pt x="7080" y="1642"/>
                  </a:cubicBezTo>
                  <a:cubicBezTo>
                    <a:pt x="7300" y="1642"/>
                    <a:pt x="7435" y="1463"/>
                    <a:pt x="7435" y="1229"/>
                  </a:cubicBezTo>
                  <a:lnTo>
                    <a:pt x="7435" y="851"/>
                  </a:lnTo>
                  <a:cubicBezTo>
                    <a:pt x="7435" y="379"/>
                    <a:pt x="7089" y="1"/>
                    <a:pt x="661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791;p58"/>
            <p:cNvSpPr/>
            <p:nvPr/>
          </p:nvSpPr>
          <p:spPr>
            <a:xfrm>
              <a:off x="-62148800" y="3377700"/>
              <a:ext cx="311125" cy="254425"/>
            </a:xfrm>
            <a:custGeom>
              <a:avLst/>
              <a:gdLst/>
              <a:ahLst/>
              <a:cxnLst/>
              <a:rect l="l" t="t" r="r" b="b"/>
              <a:pathLst>
                <a:path w="12445" h="10177" extrusionOk="0">
                  <a:moveTo>
                    <a:pt x="11626" y="1608"/>
                  </a:moveTo>
                  <a:lnTo>
                    <a:pt x="11626" y="2899"/>
                  </a:lnTo>
                  <a:cubicBezTo>
                    <a:pt x="11626" y="3939"/>
                    <a:pt x="10807" y="4853"/>
                    <a:pt x="9767" y="4916"/>
                  </a:cubicBezTo>
                  <a:cubicBezTo>
                    <a:pt x="9893" y="4538"/>
                    <a:pt x="9956" y="4128"/>
                    <a:pt x="9956" y="3718"/>
                  </a:cubicBezTo>
                  <a:lnTo>
                    <a:pt x="9956" y="1608"/>
                  </a:lnTo>
                  <a:close/>
                  <a:moveTo>
                    <a:pt x="2521" y="1639"/>
                  </a:moveTo>
                  <a:lnTo>
                    <a:pt x="2521" y="3718"/>
                  </a:lnTo>
                  <a:cubicBezTo>
                    <a:pt x="2521" y="4160"/>
                    <a:pt x="2616" y="4538"/>
                    <a:pt x="2710" y="4947"/>
                  </a:cubicBezTo>
                  <a:cubicBezTo>
                    <a:pt x="1702" y="4853"/>
                    <a:pt x="883" y="4002"/>
                    <a:pt x="883" y="2899"/>
                  </a:cubicBezTo>
                  <a:lnTo>
                    <a:pt x="883" y="1639"/>
                  </a:lnTo>
                  <a:close/>
                  <a:moveTo>
                    <a:pt x="6176" y="1576"/>
                  </a:moveTo>
                  <a:cubicBezTo>
                    <a:pt x="6333" y="1576"/>
                    <a:pt x="6491" y="1671"/>
                    <a:pt x="6554" y="1828"/>
                  </a:cubicBezTo>
                  <a:lnTo>
                    <a:pt x="6932" y="2647"/>
                  </a:lnTo>
                  <a:lnTo>
                    <a:pt x="7845" y="2773"/>
                  </a:lnTo>
                  <a:cubicBezTo>
                    <a:pt x="8003" y="2805"/>
                    <a:pt x="8129" y="2899"/>
                    <a:pt x="8160" y="3025"/>
                  </a:cubicBezTo>
                  <a:cubicBezTo>
                    <a:pt x="8349" y="3214"/>
                    <a:pt x="8318" y="3403"/>
                    <a:pt x="8192" y="3466"/>
                  </a:cubicBezTo>
                  <a:lnTo>
                    <a:pt x="7530" y="4097"/>
                  </a:lnTo>
                  <a:lnTo>
                    <a:pt x="7688" y="5010"/>
                  </a:lnTo>
                  <a:cubicBezTo>
                    <a:pt x="7719" y="5168"/>
                    <a:pt x="7656" y="5325"/>
                    <a:pt x="7530" y="5420"/>
                  </a:cubicBezTo>
                  <a:cubicBezTo>
                    <a:pt x="7452" y="5459"/>
                    <a:pt x="7363" y="5486"/>
                    <a:pt x="7268" y="5486"/>
                  </a:cubicBezTo>
                  <a:cubicBezTo>
                    <a:pt x="7210" y="5486"/>
                    <a:pt x="7149" y="5475"/>
                    <a:pt x="7089" y="5451"/>
                  </a:cubicBezTo>
                  <a:lnTo>
                    <a:pt x="6270" y="5010"/>
                  </a:lnTo>
                  <a:lnTo>
                    <a:pt x="5451" y="5451"/>
                  </a:lnTo>
                  <a:cubicBezTo>
                    <a:pt x="5380" y="5480"/>
                    <a:pt x="5309" y="5495"/>
                    <a:pt x="5241" y="5495"/>
                  </a:cubicBezTo>
                  <a:cubicBezTo>
                    <a:pt x="5158" y="5495"/>
                    <a:pt x="5079" y="5472"/>
                    <a:pt x="5010" y="5420"/>
                  </a:cubicBezTo>
                  <a:cubicBezTo>
                    <a:pt x="4884" y="5325"/>
                    <a:pt x="4821" y="5168"/>
                    <a:pt x="4852" y="5010"/>
                  </a:cubicBezTo>
                  <a:lnTo>
                    <a:pt x="5010" y="4097"/>
                  </a:lnTo>
                  <a:lnTo>
                    <a:pt x="4348" y="3466"/>
                  </a:lnTo>
                  <a:cubicBezTo>
                    <a:pt x="4222" y="3340"/>
                    <a:pt x="4191" y="3214"/>
                    <a:pt x="4222" y="3025"/>
                  </a:cubicBezTo>
                  <a:cubicBezTo>
                    <a:pt x="4254" y="2899"/>
                    <a:pt x="4411" y="2773"/>
                    <a:pt x="4537" y="2773"/>
                  </a:cubicBezTo>
                  <a:lnTo>
                    <a:pt x="5451" y="2647"/>
                  </a:lnTo>
                  <a:lnTo>
                    <a:pt x="5829" y="1828"/>
                  </a:lnTo>
                  <a:cubicBezTo>
                    <a:pt x="5924" y="1671"/>
                    <a:pt x="6018" y="1576"/>
                    <a:pt x="6176" y="1576"/>
                  </a:cubicBezTo>
                  <a:close/>
                  <a:moveTo>
                    <a:pt x="2931" y="1"/>
                  </a:moveTo>
                  <a:cubicBezTo>
                    <a:pt x="2679" y="1"/>
                    <a:pt x="2521" y="190"/>
                    <a:pt x="2521" y="410"/>
                  </a:cubicBezTo>
                  <a:lnTo>
                    <a:pt x="2521" y="852"/>
                  </a:lnTo>
                  <a:lnTo>
                    <a:pt x="442" y="852"/>
                  </a:lnTo>
                  <a:cubicBezTo>
                    <a:pt x="190" y="852"/>
                    <a:pt x="1" y="1041"/>
                    <a:pt x="1" y="1230"/>
                  </a:cubicBezTo>
                  <a:lnTo>
                    <a:pt x="1" y="2899"/>
                  </a:lnTo>
                  <a:cubicBezTo>
                    <a:pt x="1" y="4506"/>
                    <a:pt x="1292" y="5766"/>
                    <a:pt x="2931" y="5766"/>
                  </a:cubicBezTo>
                  <a:lnTo>
                    <a:pt x="3120" y="5766"/>
                  </a:lnTo>
                  <a:cubicBezTo>
                    <a:pt x="3561" y="6428"/>
                    <a:pt x="4222" y="6932"/>
                    <a:pt x="4978" y="7216"/>
                  </a:cubicBezTo>
                  <a:lnTo>
                    <a:pt x="4978" y="8507"/>
                  </a:lnTo>
                  <a:cubicBezTo>
                    <a:pt x="4506" y="8507"/>
                    <a:pt x="4128" y="8854"/>
                    <a:pt x="4128" y="9358"/>
                  </a:cubicBezTo>
                  <a:lnTo>
                    <a:pt x="4128" y="10177"/>
                  </a:lnTo>
                  <a:lnTo>
                    <a:pt x="8286" y="10177"/>
                  </a:lnTo>
                  <a:lnTo>
                    <a:pt x="8286" y="9358"/>
                  </a:lnTo>
                  <a:cubicBezTo>
                    <a:pt x="8286" y="8885"/>
                    <a:pt x="7908" y="8507"/>
                    <a:pt x="7436" y="8507"/>
                  </a:cubicBezTo>
                  <a:lnTo>
                    <a:pt x="7436" y="7216"/>
                  </a:lnTo>
                  <a:cubicBezTo>
                    <a:pt x="8192" y="6932"/>
                    <a:pt x="8854" y="6428"/>
                    <a:pt x="9295" y="5766"/>
                  </a:cubicBezTo>
                  <a:lnTo>
                    <a:pt x="9484" y="5766"/>
                  </a:lnTo>
                  <a:cubicBezTo>
                    <a:pt x="11122" y="5766"/>
                    <a:pt x="12414" y="4475"/>
                    <a:pt x="12414" y="2899"/>
                  </a:cubicBezTo>
                  <a:lnTo>
                    <a:pt x="12414" y="1230"/>
                  </a:lnTo>
                  <a:cubicBezTo>
                    <a:pt x="12445" y="978"/>
                    <a:pt x="12288" y="852"/>
                    <a:pt x="12067" y="852"/>
                  </a:cubicBezTo>
                  <a:lnTo>
                    <a:pt x="9956" y="852"/>
                  </a:lnTo>
                  <a:lnTo>
                    <a:pt x="9956" y="410"/>
                  </a:lnTo>
                  <a:cubicBezTo>
                    <a:pt x="9956" y="158"/>
                    <a:pt x="9767" y="1"/>
                    <a:pt x="95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Picture 24" descr="sccpre.cat-top-view-of-tree-86918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866" y="133350"/>
            <a:ext cx="1276134" cy="1138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4;p29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962400" cy="666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 smtClean="0"/>
              <a:t>Activities Worked On:</a:t>
            </a:r>
            <a:br>
              <a:rPr lang="en-US" u="sng" dirty="0" smtClean="0"/>
            </a:b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 smtClean="0"/>
              <a:t/>
            </a:r>
            <a:br>
              <a:rPr lang="en-US" u="sng" dirty="0" smtClean="0"/>
            </a:br>
            <a:endParaRPr u="sng"/>
          </a:p>
        </p:txBody>
      </p:sp>
      <p:sp>
        <p:nvSpPr>
          <p:cNvPr id="6" name="TextBox 5"/>
          <p:cNvSpPr txBox="1"/>
          <p:nvPr/>
        </p:nvSpPr>
        <p:spPr>
          <a:xfrm>
            <a:off x="609600" y="742950"/>
            <a:ext cx="739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1800" dirty="0" smtClean="0">
                <a:solidFill>
                  <a:srgbClr val="00B050"/>
                </a:solidFill>
              </a:rPr>
              <a:t>Dabur Glucose </a:t>
            </a:r>
            <a:r>
              <a:rPr lang="en-US" sz="1800" dirty="0" smtClean="0"/>
              <a:t>event conducted stalls and sales with free Glucose water at  Anakapalli Grama Devatha festival April 2016</a:t>
            </a:r>
          </a:p>
          <a:p>
            <a:endParaRPr lang="en-US" sz="1800" dirty="0" smtClean="0"/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B050"/>
                </a:solidFill>
              </a:rPr>
              <a:t>Dabur Glucose </a:t>
            </a:r>
            <a:r>
              <a:rPr lang="en-US" sz="1800" dirty="0" smtClean="0"/>
              <a:t>event conducted stalls and sales at    Bheemunipatnam Grama Devatha festival February 2017</a:t>
            </a:r>
          </a:p>
          <a:p>
            <a:endParaRPr lang="en-US" sz="1800" dirty="0" smtClean="0">
              <a:latin typeface="Exo2"/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70C0"/>
                </a:solidFill>
                <a:latin typeface="Exo2"/>
              </a:rPr>
              <a:t>Dabur </a:t>
            </a:r>
            <a:r>
              <a:rPr lang="en-US" sz="1800" dirty="0" err="1" smtClean="0">
                <a:solidFill>
                  <a:srgbClr val="0070C0"/>
                </a:solidFill>
                <a:latin typeface="Exo2"/>
              </a:rPr>
              <a:t>Anmol</a:t>
            </a:r>
            <a:r>
              <a:rPr lang="en-US" sz="1800" dirty="0" smtClean="0">
                <a:solidFill>
                  <a:srgbClr val="0070C0"/>
                </a:solidFill>
                <a:latin typeface="Exo2"/>
              </a:rPr>
              <a:t> </a:t>
            </a:r>
            <a:r>
              <a:rPr lang="en-US" sz="1800" dirty="0" smtClean="0">
                <a:latin typeface="Exo2"/>
              </a:rPr>
              <a:t>van sales activity conducted on September-2018</a:t>
            </a:r>
          </a:p>
          <a:p>
            <a:pPr>
              <a:buFont typeface="Arial" pitchFamily="34" charset="0"/>
              <a:buChar char="•"/>
            </a:pPr>
            <a:endParaRPr lang="en-US" sz="1800" dirty="0" smtClean="0">
              <a:latin typeface="Exo2"/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Exo2"/>
              </a:rPr>
              <a:t>Dabur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Exo2"/>
              </a:rPr>
              <a:t>Real KOOLERZ </a:t>
            </a:r>
            <a:r>
              <a:rPr lang="en-US" sz="1800" dirty="0" smtClean="0">
                <a:latin typeface="Exo2"/>
              </a:rPr>
              <a:t>mango drink stall activity conducted at Vizianagaram Grama Devatha Festival in October 2019. </a:t>
            </a:r>
          </a:p>
        </p:txBody>
      </p:sp>
      <p:grpSp>
        <p:nvGrpSpPr>
          <p:cNvPr id="8" name="Google Shape;5727;p60"/>
          <p:cNvGrpSpPr/>
          <p:nvPr/>
        </p:nvGrpSpPr>
        <p:grpSpPr>
          <a:xfrm>
            <a:off x="3200400" y="133350"/>
            <a:ext cx="278692" cy="331130"/>
            <a:chOff x="-48233050" y="3569725"/>
            <a:chExt cx="252050" cy="299475"/>
          </a:xfrm>
        </p:grpSpPr>
        <p:sp>
          <p:nvSpPr>
            <p:cNvPr id="9" name="Google Shape;5728;p60"/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729;p60"/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730;p60"/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4475;p58"/>
          <p:cNvSpPr/>
          <p:nvPr/>
        </p:nvSpPr>
        <p:spPr>
          <a:xfrm>
            <a:off x="304800" y="3028950"/>
            <a:ext cx="354375" cy="350164"/>
          </a:xfrm>
          <a:custGeom>
            <a:avLst/>
            <a:gdLst/>
            <a:ahLst/>
            <a:cxnLst/>
            <a:rect l="l" t="t" r="r" b="b"/>
            <a:pathLst>
              <a:path w="12877" h="12724" extrusionOk="0">
                <a:moveTo>
                  <a:pt x="10492" y="1603"/>
                </a:moveTo>
                <a:lnTo>
                  <a:pt x="10429" y="1855"/>
                </a:lnTo>
                <a:cubicBezTo>
                  <a:pt x="10429" y="1981"/>
                  <a:pt x="10492" y="2138"/>
                  <a:pt x="10555" y="2201"/>
                </a:cubicBezTo>
                <a:cubicBezTo>
                  <a:pt x="10649" y="2296"/>
                  <a:pt x="10807" y="2327"/>
                  <a:pt x="10901" y="2327"/>
                </a:cubicBezTo>
                <a:lnTo>
                  <a:pt x="11153" y="2296"/>
                </a:lnTo>
                <a:lnTo>
                  <a:pt x="10492" y="2957"/>
                </a:lnTo>
                <a:lnTo>
                  <a:pt x="9736" y="3083"/>
                </a:lnTo>
                <a:lnTo>
                  <a:pt x="9799" y="2296"/>
                </a:lnTo>
                <a:lnTo>
                  <a:pt x="10492" y="1603"/>
                </a:lnTo>
                <a:close/>
                <a:moveTo>
                  <a:pt x="6270" y="6108"/>
                </a:moveTo>
                <a:cubicBezTo>
                  <a:pt x="6396" y="6108"/>
                  <a:pt x="6459" y="6139"/>
                  <a:pt x="6554" y="6234"/>
                </a:cubicBezTo>
                <a:cubicBezTo>
                  <a:pt x="6617" y="6265"/>
                  <a:pt x="6648" y="6391"/>
                  <a:pt x="6648" y="6486"/>
                </a:cubicBezTo>
                <a:cubicBezTo>
                  <a:pt x="6648" y="6738"/>
                  <a:pt x="6459" y="6927"/>
                  <a:pt x="6270" y="6927"/>
                </a:cubicBezTo>
                <a:cubicBezTo>
                  <a:pt x="6081" y="6927"/>
                  <a:pt x="5861" y="6738"/>
                  <a:pt x="5861" y="6486"/>
                </a:cubicBezTo>
                <a:cubicBezTo>
                  <a:pt x="5861" y="6265"/>
                  <a:pt x="6081" y="6108"/>
                  <a:pt x="6270" y="6108"/>
                </a:cubicBezTo>
                <a:close/>
                <a:moveTo>
                  <a:pt x="6176" y="4375"/>
                </a:moveTo>
                <a:cubicBezTo>
                  <a:pt x="6617" y="4375"/>
                  <a:pt x="7026" y="4501"/>
                  <a:pt x="7341" y="4722"/>
                </a:cubicBezTo>
                <a:lnTo>
                  <a:pt x="6743" y="5320"/>
                </a:lnTo>
                <a:cubicBezTo>
                  <a:pt x="6617" y="5289"/>
                  <a:pt x="6428" y="5226"/>
                  <a:pt x="6239" y="5226"/>
                </a:cubicBezTo>
                <a:cubicBezTo>
                  <a:pt x="5546" y="5226"/>
                  <a:pt x="5010" y="5793"/>
                  <a:pt x="5010" y="6454"/>
                </a:cubicBezTo>
                <a:cubicBezTo>
                  <a:pt x="5010" y="7116"/>
                  <a:pt x="5546" y="7715"/>
                  <a:pt x="6239" y="7715"/>
                </a:cubicBezTo>
                <a:cubicBezTo>
                  <a:pt x="6900" y="7715"/>
                  <a:pt x="7467" y="7147"/>
                  <a:pt x="7467" y="6454"/>
                </a:cubicBezTo>
                <a:cubicBezTo>
                  <a:pt x="7467" y="6265"/>
                  <a:pt x="7404" y="6108"/>
                  <a:pt x="7341" y="5887"/>
                </a:cubicBezTo>
                <a:lnTo>
                  <a:pt x="7908" y="5320"/>
                </a:lnTo>
                <a:cubicBezTo>
                  <a:pt x="8160" y="5635"/>
                  <a:pt x="8286" y="6013"/>
                  <a:pt x="8286" y="6454"/>
                </a:cubicBezTo>
                <a:cubicBezTo>
                  <a:pt x="8286" y="7588"/>
                  <a:pt x="7341" y="8534"/>
                  <a:pt x="6176" y="8534"/>
                </a:cubicBezTo>
                <a:cubicBezTo>
                  <a:pt x="5041" y="8534"/>
                  <a:pt x="4096" y="7588"/>
                  <a:pt x="4096" y="6454"/>
                </a:cubicBezTo>
                <a:cubicBezTo>
                  <a:pt x="4096" y="5320"/>
                  <a:pt x="5041" y="4375"/>
                  <a:pt x="6176" y="4375"/>
                </a:cubicBezTo>
                <a:close/>
                <a:moveTo>
                  <a:pt x="6239" y="2800"/>
                </a:moveTo>
                <a:cubicBezTo>
                  <a:pt x="7089" y="2800"/>
                  <a:pt x="7908" y="3115"/>
                  <a:pt x="8539" y="3619"/>
                </a:cubicBezTo>
                <a:lnTo>
                  <a:pt x="7971" y="4217"/>
                </a:lnTo>
                <a:cubicBezTo>
                  <a:pt x="7499" y="3839"/>
                  <a:pt x="6869" y="3619"/>
                  <a:pt x="6239" y="3619"/>
                </a:cubicBezTo>
                <a:cubicBezTo>
                  <a:pt x="4600" y="3619"/>
                  <a:pt x="3309" y="4911"/>
                  <a:pt x="3309" y="6486"/>
                </a:cubicBezTo>
                <a:cubicBezTo>
                  <a:pt x="3309" y="8124"/>
                  <a:pt x="4632" y="9416"/>
                  <a:pt x="6239" y="9416"/>
                </a:cubicBezTo>
                <a:cubicBezTo>
                  <a:pt x="7845" y="9416"/>
                  <a:pt x="9137" y="8124"/>
                  <a:pt x="9137" y="6486"/>
                </a:cubicBezTo>
                <a:cubicBezTo>
                  <a:pt x="9137" y="5856"/>
                  <a:pt x="8948" y="5226"/>
                  <a:pt x="8539" y="4753"/>
                </a:cubicBezTo>
                <a:lnTo>
                  <a:pt x="9137" y="4154"/>
                </a:lnTo>
                <a:cubicBezTo>
                  <a:pt x="9641" y="4816"/>
                  <a:pt x="9956" y="5604"/>
                  <a:pt x="9956" y="6486"/>
                </a:cubicBezTo>
                <a:cubicBezTo>
                  <a:pt x="9956" y="8534"/>
                  <a:pt x="8318" y="10235"/>
                  <a:pt x="6239" y="10235"/>
                </a:cubicBezTo>
                <a:cubicBezTo>
                  <a:pt x="4191" y="10235"/>
                  <a:pt x="2490" y="8597"/>
                  <a:pt x="2490" y="6486"/>
                </a:cubicBezTo>
                <a:cubicBezTo>
                  <a:pt x="2490" y="4438"/>
                  <a:pt x="4128" y="2800"/>
                  <a:pt x="6239" y="2800"/>
                </a:cubicBezTo>
                <a:close/>
                <a:moveTo>
                  <a:pt x="6270" y="1130"/>
                </a:moveTo>
                <a:cubicBezTo>
                  <a:pt x="7247" y="1130"/>
                  <a:pt x="8223" y="1414"/>
                  <a:pt x="9074" y="1918"/>
                </a:cubicBezTo>
                <a:cubicBezTo>
                  <a:pt x="9074" y="1949"/>
                  <a:pt x="9011" y="2012"/>
                  <a:pt x="9011" y="2044"/>
                </a:cubicBezTo>
                <a:lnTo>
                  <a:pt x="8917" y="2831"/>
                </a:lnTo>
                <a:cubicBezTo>
                  <a:pt x="8160" y="2296"/>
                  <a:pt x="7247" y="1981"/>
                  <a:pt x="6270" y="1981"/>
                </a:cubicBezTo>
                <a:cubicBezTo>
                  <a:pt x="3750" y="1981"/>
                  <a:pt x="1733" y="4028"/>
                  <a:pt x="1733" y="6486"/>
                </a:cubicBezTo>
                <a:cubicBezTo>
                  <a:pt x="1733" y="9006"/>
                  <a:pt x="3781" y="11054"/>
                  <a:pt x="6270" y="11054"/>
                </a:cubicBezTo>
                <a:cubicBezTo>
                  <a:pt x="8759" y="11054"/>
                  <a:pt x="10807" y="9006"/>
                  <a:pt x="10807" y="6486"/>
                </a:cubicBezTo>
                <a:cubicBezTo>
                  <a:pt x="10807" y="5509"/>
                  <a:pt x="10492" y="4596"/>
                  <a:pt x="9925" y="3871"/>
                </a:cubicBezTo>
                <a:lnTo>
                  <a:pt x="10712" y="3745"/>
                </a:lnTo>
                <a:cubicBezTo>
                  <a:pt x="10744" y="3745"/>
                  <a:pt x="10807" y="3745"/>
                  <a:pt x="10838" y="3713"/>
                </a:cubicBezTo>
                <a:cubicBezTo>
                  <a:pt x="11342" y="4533"/>
                  <a:pt x="11626" y="5478"/>
                  <a:pt x="11626" y="6486"/>
                </a:cubicBezTo>
                <a:cubicBezTo>
                  <a:pt x="11626" y="9447"/>
                  <a:pt x="9232" y="11873"/>
                  <a:pt x="6270" y="11873"/>
                </a:cubicBezTo>
                <a:cubicBezTo>
                  <a:pt x="3309" y="11873"/>
                  <a:pt x="914" y="9479"/>
                  <a:pt x="914" y="6486"/>
                </a:cubicBezTo>
                <a:cubicBezTo>
                  <a:pt x="914" y="3524"/>
                  <a:pt x="3309" y="1130"/>
                  <a:pt x="6270" y="1130"/>
                </a:cubicBezTo>
                <a:close/>
                <a:moveTo>
                  <a:pt x="11030" y="0"/>
                </a:moveTo>
                <a:cubicBezTo>
                  <a:pt x="10930" y="0"/>
                  <a:pt x="10829" y="37"/>
                  <a:pt x="10744" y="122"/>
                </a:cubicBezTo>
                <a:lnTo>
                  <a:pt x="9610" y="1256"/>
                </a:lnTo>
                <a:cubicBezTo>
                  <a:pt x="8602" y="594"/>
                  <a:pt x="7467" y="279"/>
                  <a:pt x="6239" y="279"/>
                </a:cubicBezTo>
                <a:cubicBezTo>
                  <a:pt x="2805" y="279"/>
                  <a:pt x="1" y="3020"/>
                  <a:pt x="1" y="6486"/>
                </a:cubicBezTo>
                <a:cubicBezTo>
                  <a:pt x="1" y="9920"/>
                  <a:pt x="2773" y="12724"/>
                  <a:pt x="6239" y="12724"/>
                </a:cubicBezTo>
                <a:cubicBezTo>
                  <a:pt x="9641" y="12724"/>
                  <a:pt x="12445" y="9951"/>
                  <a:pt x="12445" y="6486"/>
                </a:cubicBezTo>
                <a:cubicBezTo>
                  <a:pt x="12445" y="5289"/>
                  <a:pt x="12099" y="4123"/>
                  <a:pt x="11468" y="3115"/>
                </a:cubicBezTo>
                <a:lnTo>
                  <a:pt x="12603" y="1981"/>
                </a:lnTo>
                <a:cubicBezTo>
                  <a:pt x="12877" y="1706"/>
                  <a:pt x="12650" y="1255"/>
                  <a:pt x="12292" y="1255"/>
                </a:cubicBezTo>
                <a:cubicBezTo>
                  <a:pt x="12280" y="1255"/>
                  <a:pt x="12268" y="1255"/>
                  <a:pt x="12256" y="1256"/>
                </a:cubicBezTo>
                <a:lnTo>
                  <a:pt x="11342" y="1382"/>
                </a:lnTo>
                <a:lnTo>
                  <a:pt x="11468" y="468"/>
                </a:lnTo>
                <a:cubicBezTo>
                  <a:pt x="11491" y="203"/>
                  <a:pt x="11265" y="0"/>
                  <a:pt x="11030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475;p58"/>
          <p:cNvSpPr/>
          <p:nvPr/>
        </p:nvSpPr>
        <p:spPr>
          <a:xfrm>
            <a:off x="304800" y="2419350"/>
            <a:ext cx="354375" cy="350164"/>
          </a:xfrm>
          <a:custGeom>
            <a:avLst/>
            <a:gdLst/>
            <a:ahLst/>
            <a:cxnLst/>
            <a:rect l="l" t="t" r="r" b="b"/>
            <a:pathLst>
              <a:path w="12877" h="12724" extrusionOk="0">
                <a:moveTo>
                  <a:pt x="10492" y="1603"/>
                </a:moveTo>
                <a:lnTo>
                  <a:pt x="10429" y="1855"/>
                </a:lnTo>
                <a:cubicBezTo>
                  <a:pt x="10429" y="1981"/>
                  <a:pt x="10492" y="2138"/>
                  <a:pt x="10555" y="2201"/>
                </a:cubicBezTo>
                <a:cubicBezTo>
                  <a:pt x="10649" y="2296"/>
                  <a:pt x="10807" y="2327"/>
                  <a:pt x="10901" y="2327"/>
                </a:cubicBezTo>
                <a:lnTo>
                  <a:pt x="11153" y="2296"/>
                </a:lnTo>
                <a:lnTo>
                  <a:pt x="10492" y="2957"/>
                </a:lnTo>
                <a:lnTo>
                  <a:pt x="9736" y="3083"/>
                </a:lnTo>
                <a:lnTo>
                  <a:pt x="9799" y="2296"/>
                </a:lnTo>
                <a:lnTo>
                  <a:pt x="10492" y="1603"/>
                </a:lnTo>
                <a:close/>
                <a:moveTo>
                  <a:pt x="6270" y="6108"/>
                </a:moveTo>
                <a:cubicBezTo>
                  <a:pt x="6396" y="6108"/>
                  <a:pt x="6459" y="6139"/>
                  <a:pt x="6554" y="6234"/>
                </a:cubicBezTo>
                <a:cubicBezTo>
                  <a:pt x="6617" y="6265"/>
                  <a:pt x="6648" y="6391"/>
                  <a:pt x="6648" y="6486"/>
                </a:cubicBezTo>
                <a:cubicBezTo>
                  <a:pt x="6648" y="6738"/>
                  <a:pt x="6459" y="6927"/>
                  <a:pt x="6270" y="6927"/>
                </a:cubicBezTo>
                <a:cubicBezTo>
                  <a:pt x="6081" y="6927"/>
                  <a:pt x="5861" y="6738"/>
                  <a:pt x="5861" y="6486"/>
                </a:cubicBezTo>
                <a:cubicBezTo>
                  <a:pt x="5861" y="6265"/>
                  <a:pt x="6081" y="6108"/>
                  <a:pt x="6270" y="6108"/>
                </a:cubicBezTo>
                <a:close/>
                <a:moveTo>
                  <a:pt x="6176" y="4375"/>
                </a:moveTo>
                <a:cubicBezTo>
                  <a:pt x="6617" y="4375"/>
                  <a:pt x="7026" y="4501"/>
                  <a:pt x="7341" y="4722"/>
                </a:cubicBezTo>
                <a:lnTo>
                  <a:pt x="6743" y="5320"/>
                </a:lnTo>
                <a:cubicBezTo>
                  <a:pt x="6617" y="5289"/>
                  <a:pt x="6428" y="5226"/>
                  <a:pt x="6239" y="5226"/>
                </a:cubicBezTo>
                <a:cubicBezTo>
                  <a:pt x="5546" y="5226"/>
                  <a:pt x="5010" y="5793"/>
                  <a:pt x="5010" y="6454"/>
                </a:cubicBezTo>
                <a:cubicBezTo>
                  <a:pt x="5010" y="7116"/>
                  <a:pt x="5546" y="7715"/>
                  <a:pt x="6239" y="7715"/>
                </a:cubicBezTo>
                <a:cubicBezTo>
                  <a:pt x="6900" y="7715"/>
                  <a:pt x="7467" y="7147"/>
                  <a:pt x="7467" y="6454"/>
                </a:cubicBezTo>
                <a:cubicBezTo>
                  <a:pt x="7467" y="6265"/>
                  <a:pt x="7404" y="6108"/>
                  <a:pt x="7341" y="5887"/>
                </a:cubicBezTo>
                <a:lnTo>
                  <a:pt x="7908" y="5320"/>
                </a:lnTo>
                <a:cubicBezTo>
                  <a:pt x="8160" y="5635"/>
                  <a:pt x="8286" y="6013"/>
                  <a:pt x="8286" y="6454"/>
                </a:cubicBezTo>
                <a:cubicBezTo>
                  <a:pt x="8286" y="7588"/>
                  <a:pt x="7341" y="8534"/>
                  <a:pt x="6176" y="8534"/>
                </a:cubicBezTo>
                <a:cubicBezTo>
                  <a:pt x="5041" y="8534"/>
                  <a:pt x="4096" y="7588"/>
                  <a:pt x="4096" y="6454"/>
                </a:cubicBezTo>
                <a:cubicBezTo>
                  <a:pt x="4096" y="5320"/>
                  <a:pt x="5041" y="4375"/>
                  <a:pt x="6176" y="4375"/>
                </a:cubicBezTo>
                <a:close/>
                <a:moveTo>
                  <a:pt x="6239" y="2800"/>
                </a:moveTo>
                <a:cubicBezTo>
                  <a:pt x="7089" y="2800"/>
                  <a:pt x="7908" y="3115"/>
                  <a:pt x="8539" y="3619"/>
                </a:cubicBezTo>
                <a:lnTo>
                  <a:pt x="7971" y="4217"/>
                </a:lnTo>
                <a:cubicBezTo>
                  <a:pt x="7499" y="3839"/>
                  <a:pt x="6869" y="3619"/>
                  <a:pt x="6239" y="3619"/>
                </a:cubicBezTo>
                <a:cubicBezTo>
                  <a:pt x="4600" y="3619"/>
                  <a:pt x="3309" y="4911"/>
                  <a:pt x="3309" y="6486"/>
                </a:cubicBezTo>
                <a:cubicBezTo>
                  <a:pt x="3309" y="8124"/>
                  <a:pt x="4632" y="9416"/>
                  <a:pt x="6239" y="9416"/>
                </a:cubicBezTo>
                <a:cubicBezTo>
                  <a:pt x="7845" y="9416"/>
                  <a:pt x="9137" y="8124"/>
                  <a:pt x="9137" y="6486"/>
                </a:cubicBezTo>
                <a:cubicBezTo>
                  <a:pt x="9137" y="5856"/>
                  <a:pt x="8948" y="5226"/>
                  <a:pt x="8539" y="4753"/>
                </a:cubicBezTo>
                <a:lnTo>
                  <a:pt x="9137" y="4154"/>
                </a:lnTo>
                <a:cubicBezTo>
                  <a:pt x="9641" y="4816"/>
                  <a:pt x="9956" y="5604"/>
                  <a:pt x="9956" y="6486"/>
                </a:cubicBezTo>
                <a:cubicBezTo>
                  <a:pt x="9956" y="8534"/>
                  <a:pt x="8318" y="10235"/>
                  <a:pt x="6239" y="10235"/>
                </a:cubicBezTo>
                <a:cubicBezTo>
                  <a:pt x="4191" y="10235"/>
                  <a:pt x="2490" y="8597"/>
                  <a:pt x="2490" y="6486"/>
                </a:cubicBezTo>
                <a:cubicBezTo>
                  <a:pt x="2490" y="4438"/>
                  <a:pt x="4128" y="2800"/>
                  <a:pt x="6239" y="2800"/>
                </a:cubicBezTo>
                <a:close/>
                <a:moveTo>
                  <a:pt x="6270" y="1130"/>
                </a:moveTo>
                <a:cubicBezTo>
                  <a:pt x="7247" y="1130"/>
                  <a:pt x="8223" y="1414"/>
                  <a:pt x="9074" y="1918"/>
                </a:cubicBezTo>
                <a:cubicBezTo>
                  <a:pt x="9074" y="1949"/>
                  <a:pt x="9011" y="2012"/>
                  <a:pt x="9011" y="2044"/>
                </a:cubicBezTo>
                <a:lnTo>
                  <a:pt x="8917" y="2831"/>
                </a:lnTo>
                <a:cubicBezTo>
                  <a:pt x="8160" y="2296"/>
                  <a:pt x="7247" y="1981"/>
                  <a:pt x="6270" y="1981"/>
                </a:cubicBezTo>
                <a:cubicBezTo>
                  <a:pt x="3750" y="1981"/>
                  <a:pt x="1733" y="4028"/>
                  <a:pt x="1733" y="6486"/>
                </a:cubicBezTo>
                <a:cubicBezTo>
                  <a:pt x="1733" y="9006"/>
                  <a:pt x="3781" y="11054"/>
                  <a:pt x="6270" y="11054"/>
                </a:cubicBezTo>
                <a:cubicBezTo>
                  <a:pt x="8759" y="11054"/>
                  <a:pt x="10807" y="9006"/>
                  <a:pt x="10807" y="6486"/>
                </a:cubicBezTo>
                <a:cubicBezTo>
                  <a:pt x="10807" y="5509"/>
                  <a:pt x="10492" y="4596"/>
                  <a:pt x="9925" y="3871"/>
                </a:cubicBezTo>
                <a:lnTo>
                  <a:pt x="10712" y="3745"/>
                </a:lnTo>
                <a:cubicBezTo>
                  <a:pt x="10744" y="3745"/>
                  <a:pt x="10807" y="3745"/>
                  <a:pt x="10838" y="3713"/>
                </a:cubicBezTo>
                <a:cubicBezTo>
                  <a:pt x="11342" y="4533"/>
                  <a:pt x="11626" y="5478"/>
                  <a:pt x="11626" y="6486"/>
                </a:cubicBezTo>
                <a:cubicBezTo>
                  <a:pt x="11626" y="9447"/>
                  <a:pt x="9232" y="11873"/>
                  <a:pt x="6270" y="11873"/>
                </a:cubicBezTo>
                <a:cubicBezTo>
                  <a:pt x="3309" y="11873"/>
                  <a:pt x="914" y="9479"/>
                  <a:pt x="914" y="6486"/>
                </a:cubicBezTo>
                <a:cubicBezTo>
                  <a:pt x="914" y="3524"/>
                  <a:pt x="3309" y="1130"/>
                  <a:pt x="6270" y="1130"/>
                </a:cubicBezTo>
                <a:close/>
                <a:moveTo>
                  <a:pt x="11030" y="0"/>
                </a:moveTo>
                <a:cubicBezTo>
                  <a:pt x="10930" y="0"/>
                  <a:pt x="10829" y="37"/>
                  <a:pt x="10744" y="122"/>
                </a:cubicBezTo>
                <a:lnTo>
                  <a:pt x="9610" y="1256"/>
                </a:lnTo>
                <a:cubicBezTo>
                  <a:pt x="8602" y="594"/>
                  <a:pt x="7467" y="279"/>
                  <a:pt x="6239" y="279"/>
                </a:cubicBezTo>
                <a:cubicBezTo>
                  <a:pt x="2805" y="279"/>
                  <a:pt x="1" y="3020"/>
                  <a:pt x="1" y="6486"/>
                </a:cubicBezTo>
                <a:cubicBezTo>
                  <a:pt x="1" y="9920"/>
                  <a:pt x="2773" y="12724"/>
                  <a:pt x="6239" y="12724"/>
                </a:cubicBezTo>
                <a:cubicBezTo>
                  <a:pt x="9641" y="12724"/>
                  <a:pt x="12445" y="9951"/>
                  <a:pt x="12445" y="6486"/>
                </a:cubicBezTo>
                <a:cubicBezTo>
                  <a:pt x="12445" y="5289"/>
                  <a:pt x="12099" y="4123"/>
                  <a:pt x="11468" y="3115"/>
                </a:cubicBezTo>
                <a:lnTo>
                  <a:pt x="12603" y="1981"/>
                </a:lnTo>
                <a:cubicBezTo>
                  <a:pt x="12877" y="1706"/>
                  <a:pt x="12650" y="1255"/>
                  <a:pt x="12292" y="1255"/>
                </a:cubicBezTo>
                <a:cubicBezTo>
                  <a:pt x="12280" y="1255"/>
                  <a:pt x="12268" y="1255"/>
                  <a:pt x="12256" y="1256"/>
                </a:cubicBezTo>
                <a:lnTo>
                  <a:pt x="11342" y="1382"/>
                </a:lnTo>
                <a:lnTo>
                  <a:pt x="11468" y="468"/>
                </a:lnTo>
                <a:cubicBezTo>
                  <a:pt x="11491" y="203"/>
                  <a:pt x="11265" y="0"/>
                  <a:pt x="11030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475;p58"/>
          <p:cNvSpPr/>
          <p:nvPr/>
        </p:nvSpPr>
        <p:spPr>
          <a:xfrm>
            <a:off x="304800" y="1581150"/>
            <a:ext cx="354375" cy="350164"/>
          </a:xfrm>
          <a:custGeom>
            <a:avLst/>
            <a:gdLst/>
            <a:ahLst/>
            <a:cxnLst/>
            <a:rect l="l" t="t" r="r" b="b"/>
            <a:pathLst>
              <a:path w="12877" h="12724" extrusionOk="0">
                <a:moveTo>
                  <a:pt x="10492" y="1603"/>
                </a:moveTo>
                <a:lnTo>
                  <a:pt x="10429" y="1855"/>
                </a:lnTo>
                <a:cubicBezTo>
                  <a:pt x="10429" y="1981"/>
                  <a:pt x="10492" y="2138"/>
                  <a:pt x="10555" y="2201"/>
                </a:cubicBezTo>
                <a:cubicBezTo>
                  <a:pt x="10649" y="2296"/>
                  <a:pt x="10807" y="2327"/>
                  <a:pt x="10901" y="2327"/>
                </a:cubicBezTo>
                <a:lnTo>
                  <a:pt x="11153" y="2296"/>
                </a:lnTo>
                <a:lnTo>
                  <a:pt x="10492" y="2957"/>
                </a:lnTo>
                <a:lnTo>
                  <a:pt x="9736" y="3083"/>
                </a:lnTo>
                <a:lnTo>
                  <a:pt x="9799" y="2296"/>
                </a:lnTo>
                <a:lnTo>
                  <a:pt x="10492" y="1603"/>
                </a:lnTo>
                <a:close/>
                <a:moveTo>
                  <a:pt x="6270" y="6108"/>
                </a:moveTo>
                <a:cubicBezTo>
                  <a:pt x="6396" y="6108"/>
                  <a:pt x="6459" y="6139"/>
                  <a:pt x="6554" y="6234"/>
                </a:cubicBezTo>
                <a:cubicBezTo>
                  <a:pt x="6617" y="6265"/>
                  <a:pt x="6648" y="6391"/>
                  <a:pt x="6648" y="6486"/>
                </a:cubicBezTo>
                <a:cubicBezTo>
                  <a:pt x="6648" y="6738"/>
                  <a:pt x="6459" y="6927"/>
                  <a:pt x="6270" y="6927"/>
                </a:cubicBezTo>
                <a:cubicBezTo>
                  <a:pt x="6081" y="6927"/>
                  <a:pt x="5861" y="6738"/>
                  <a:pt x="5861" y="6486"/>
                </a:cubicBezTo>
                <a:cubicBezTo>
                  <a:pt x="5861" y="6265"/>
                  <a:pt x="6081" y="6108"/>
                  <a:pt x="6270" y="6108"/>
                </a:cubicBezTo>
                <a:close/>
                <a:moveTo>
                  <a:pt x="6176" y="4375"/>
                </a:moveTo>
                <a:cubicBezTo>
                  <a:pt x="6617" y="4375"/>
                  <a:pt x="7026" y="4501"/>
                  <a:pt x="7341" y="4722"/>
                </a:cubicBezTo>
                <a:lnTo>
                  <a:pt x="6743" y="5320"/>
                </a:lnTo>
                <a:cubicBezTo>
                  <a:pt x="6617" y="5289"/>
                  <a:pt x="6428" y="5226"/>
                  <a:pt x="6239" y="5226"/>
                </a:cubicBezTo>
                <a:cubicBezTo>
                  <a:pt x="5546" y="5226"/>
                  <a:pt x="5010" y="5793"/>
                  <a:pt x="5010" y="6454"/>
                </a:cubicBezTo>
                <a:cubicBezTo>
                  <a:pt x="5010" y="7116"/>
                  <a:pt x="5546" y="7715"/>
                  <a:pt x="6239" y="7715"/>
                </a:cubicBezTo>
                <a:cubicBezTo>
                  <a:pt x="6900" y="7715"/>
                  <a:pt x="7467" y="7147"/>
                  <a:pt x="7467" y="6454"/>
                </a:cubicBezTo>
                <a:cubicBezTo>
                  <a:pt x="7467" y="6265"/>
                  <a:pt x="7404" y="6108"/>
                  <a:pt x="7341" y="5887"/>
                </a:cubicBezTo>
                <a:lnTo>
                  <a:pt x="7908" y="5320"/>
                </a:lnTo>
                <a:cubicBezTo>
                  <a:pt x="8160" y="5635"/>
                  <a:pt x="8286" y="6013"/>
                  <a:pt x="8286" y="6454"/>
                </a:cubicBezTo>
                <a:cubicBezTo>
                  <a:pt x="8286" y="7588"/>
                  <a:pt x="7341" y="8534"/>
                  <a:pt x="6176" y="8534"/>
                </a:cubicBezTo>
                <a:cubicBezTo>
                  <a:pt x="5041" y="8534"/>
                  <a:pt x="4096" y="7588"/>
                  <a:pt x="4096" y="6454"/>
                </a:cubicBezTo>
                <a:cubicBezTo>
                  <a:pt x="4096" y="5320"/>
                  <a:pt x="5041" y="4375"/>
                  <a:pt x="6176" y="4375"/>
                </a:cubicBezTo>
                <a:close/>
                <a:moveTo>
                  <a:pt x="6239" y="2800"/>
                </a:moveTo>
                <a:cubicBezTo>
                  <a:pt x="7089" y="2800"/>
                  <a:pt x="7908" y="3115"/>
                  <a:pt x="8539" y="3619"/>
                </a:cubicBezTo>
                <a:lnTo>
                  <a:pt x="7971" y="4217"/>
                </a:lnTo>
                <a:cubicBezTo>
                  <a:pt x="7499" y="3839"/>
                  <a:pt x="6869" y="3619"/>
                  <a:pt x="6239" y="3619"/>
                </a:cubicBezTo>
                <a:cubicBezTo>
                  <a:pt x="4600" y="3619"/>
                  <a:pt x="3309" y="4911"/>
                  <a:pt x="3309" y="6486"/>
                </a:cubicBezTo>
                <a:cubicBezTo>
                  <a:pt x="3309" y="8124"/>
                  <a:pt x="4632" y="9416"/>
                  <a:pt x="6239" y="9416"/>
                </a:cubicBezTo>
                <a:cubicBezTo>
                  <a:pt x="7845" y="9416"/>
                  <a:pt x="9137" y="8124"/>
                  <a:pt x="9137" y="6486"/>
                </a:cubicBezTo>
                <a:cubicBezTo>
                  <a:pt x="9137" y="5856"/>
                  <a:pt x="8948" y="5226"/>
                  <a:pt x="8539" y="4753"/>
                </a:cubicBezTo>
                <a:lnTo>
                  <a:pt x="9137" y="4154"/>
                </a:lnTo>
                <a:cubicBezTo>
                  <a:pt x="9641" y="4816"/>
                  <a:pt x="9956" y="5604"/>
                  <a:pt x="9956" y="6486"/>
                </a:cubicBezTo>
                <a:cubicBezTo>
                  <a:pt x="9956" y="8534"/>
                  <a:pt x="8318" y="10235"/>
                  <a:pt x="6239" y="10235"/>
                </a:cubicBezTo>
                <a:cubicBezTo>
                  <a:pt x="4191" y="10235"/>
                  <a:pt x="2490" y="8597"/>
                  <a:pt x="2490" y="6486"/>
                </a:cubicBezTo>
                <a:cubicBezTo>
                  <a:pt x="2490" y="4438"/>
                  <a:pt x="4128" y="2800"/>
                  <a:pt x="6239" y="2800"/>
                </a:cubicBezTo>
                <a:close/>
                <a:moveTo>
                  <a:pt x="6270" y="1130"/>
                </a:moveTo>
                <a:cubicBezTo>
                  <a:pt x="7247" y="1130"/>
                  <a:pt x="8223" y="1414"/>
                  <a:pt x="9074" y="1918"/>
                </a:cubicBezTo>
                <a:cubicBezTo>
                  <a:pt x="9074" y="1949"/>
                  <a:pt x="9011" y="2012"/>
                  <a:pt x="9011" y="2044"/>
                </a:cubicBezTo>
                <a:lnTo>
                  <a:pt x="8917" y="2831"/>
                </a:lnTo>
                <a:cubicBezTo>
                  <a:pt x="8160" y="2296"/>
                  <a:pt x="7247" y="1981"/>
                  <a:pt x="6270" y="1981"/>
                </a:cubicBezTo>
                <a:cubicBezTo>
                  <a:pt x="3750" y="1981"/>
                  <a:pt x="1733" y="4028"/>
                  <a:pt x="1733" y="6486"/>
                </a:cubicBezTo>
                <a:cubicBezTo>
                  <a:pt x="1733" y="9006"/>
                  <a:pt x="3781" y="11054"/>
                  <a:pt x="6270" y="11054"/>
                </a:cubicBezTo>
                <a:cubicBezTo>
                  <a:pt x="8759" y="11054"/>
                  <a:pt x="10807" y="9006"/>
                  <a:pt x="10807" y="6486"/>
                </a:cubicBezTo>
                <a:cubicBezTo>
                  <a:pt x="10807" y="5509"/>
                  <a:pt x="10492" y="4596"/>
                  <a:pt x="9925" y="3871"/>
                </a:cubicBezTo>
                <a:lnTo>
                  <a:pt x="10712" y="3745"/>
                </a:lnTo>
                <a:cubicBezTo>
                  <a:pt x="10744" y="3745"/>
                  <a:pt x="10807" y="3745"/>
                  <a:pt x="10838" y="3713"/>
                </a:cubicBezTo>
                <a:cubicBezTo>
                  <a:pt x="11342" y="4533"/>
                  <a:pt x="11626" y="5478"/>
                  <a:pt x="11626" y="6486"/>
                </a:cubicBezTo>
                <a:cubicBezTo>
                  <a:pt x="11626" y="9447"/>
                  <a:pt x="9232" y="11873"/>
                  <a:pt x="6270" y="11873"/>
                </a:cubicBezTo>
                <a:cubicBezTo>
                  <a:pt x="3309" y="11873"/>
                  <a:pt x="914" y="9479"/>
                  <a:pt x="914" y="6486"/>
                </a:cubicBezTo>
                <a:cubicBezTo>
                  <a:pt x="914" y="3524"/>
                  <a:pt x="3309" y="1130"/>
                  <a:pt x="6270" y="1130"/>
                </a:cubicBezTo>
                <a:close/>
                <a:moveTo>
                  <a:pt x="11030" y="0"/>
                </a:moveTo>
                <a:cubicBezTo>
                  <a:pt x="10930" y="0"/>
                  <a:pt x="10829" y="37"/>
                  <a:pt x="10744" y="122"/>
                </a:cubicBezTo>
                <a:lnTo>
                  <a:pt x="9610" y="1256"/>
                </a:lnTo>
                <a:cubicBezTo>
                  <a:pt x="8602" y="594"/>
                  <a:pt x="7467" y="279"/>
                  <a:pt x="6239" y="279"/>
                </a:cubicBezTo>
                <a:cubicBezTo>
                  <a:pt x="2805" y="279"/>
                  <a:pt x="1" y="3020"/>
                  <a:pt x="1" y="6486"/>
                </a:cubicBezTo>
                <a:cubicBezTo>
                  <a:pt x="1" y="9920"/>
                  <a:pt x="2773" y="12724"/>
                  <a:pt x="6239" y="12724"/>
                </a:cubicBezTo>
                <a:cubicBezTo>
                  <a:pt x="9641" y="12724"/>
                  <a:pt x="12445" y="9951"/>
                  <a:pt x="12445" y="6486"/>
                </a:cubicBezTo>
                <a:cubicBezTo>
                  <a:pt x="12445" y="5289"/>
                  <a:pt x="12099" y="4123"/>
                  <a:pt x="11468" y="3115"/>
                </a:cubicBezTo>
                <a:lnTo>
                  <a:pt x="12603" y="1981"/>
                </a:lnTo>
                <a:cubicBezTo>
                  <a:pt x="12877" y="1706"/>
                  <a:pt x="12650" y="1255"/>
                  <a:pt x="12292" y="1255"/>
                </a:cubicBezTo>
                <a:cubicBezTo>
                  <a:pt x="12280" y="1255"/>
                  <a:pt x="12268" y="1255"/>
                  <a:pt x="12256" y="1256"/>
                </a:cubicBezTo>
                <a:lnTo>
                  <a:pt x="11342" y="1382"/>
                </a:lnTo>
                <a:lnTo>
                  <a:pt x="11468" y="468"/>
                </a:lnTo>
                <a:cubicBezTo>
                  <a:pt x="11491" y="203"/>
                  <a:pt x="11265" y="0"/>
                  <a:pt x="11030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4475;p58"/>
          <p:cNvSpPr/>
          <p:nvPr/>
        </p:nvSpPr>
        <p:spPr>
          <a:xfrm>
            <a:off x="304800" y="819150"/>
            <a:ext cx="354375" cy="350164"/>
          </a:xfrm>
          <a:custGeom>
            <a:avLst/>
            <a:gdLst/>
            <a:ahLst/>
            <a:cxnLst/>
            <a:rect l="l" t="t" r="r" b="b"/>
            <a:pathLst>
              <a:path w="12877" h="12724" extrusionOk="0">
                <a:moveTo>
                  <a:pt x="10492" y="1603"/>
                </a:moveTo>
                <a:lnTo>
                  <a:pt x="10429" y="1855"/>
                </a:lnTo>
                <a:cubicBezTo>
                  <a:pt x="10429" y="1981"/>
                  <a:pt x="10492" y="2138"/>
                  <a:pt x="10555" y="2201"/>
                </a:cubicBezTo>
                <a:cubicBezTo>
                  <a:pt x="10649" y="2296"/>
                  <a:pt x="10807" y="2327"/>
                  <a:pt x="10901" y="2327"/>
                </a:cubicBezTo>
                <a:lnTo>
                  <a:pt x="11153" y="2296"/>
                </a:lnTo>
                <a:lnTo>
                  <a:pt x="10492" y="2957"/>
                </a:lnTo>
                <a:lnTo>
                  <a:pt x="9736" y="3083"/>
                </a:lnTo>
                <a:lnTo>
                  <a:pt x="9799" y="2296"/>
                </a:lnTo>
                <a:lnTo>
                  <a:pt x="10492" y="1603"/>
                </a:lnTo>
                <a:close/>
                <a:moveTo>
                  <a:pt x="6270" y="6108"/>
                </a:moveTo>
                <a:cubicBezTo>
                  <a:pt x="6396" y="6108"/>
                  <a:pt x="6459" y="6139"/>
                  <a:pt x="6554" y="6234"/>
                </a:cubicBezTo>
                <a:cubicBezTo>
                  <a:pt x="6617" y="6265"/>
                  <a:pt x="6648" y="6391"/>
                  <a:pt x="6648" y="6486"/>
                </a:cubicBezTo>
                <a:cubicBezTo>
                  <a:pt x="6648" y="6738"/>
                  <a:pt x="6459" y="6927"/>
                  <a:pt x="6270" y="6927"/>
                </a:cubicBezTo>
                <a:cubicBezTo>
                  <a:pt x="6081" y="6927"/>
                  <a:pt x="5861" y="6738"/>
                  <a:pt x="5861" y="6486"/>
                </a:cubicBezTo>
                <a:cubicBezTo>
                  <a:pt x="5861" y="6265"/>
                  <a:pt x="6081" y="6108"/>
                  <a:pt x="6270" y="6108"/>
                </a:cubicBezTo>
                <a:close/>
                <a:moveTo>
                  <a:pt x="6176" y="4375"/>
                </a:moveTo>
                <a:cubicBezTo>
                  <a:pt x="6617" y="4375"/>
                  <a:pt x="7026" y="4501"/>
                  <a:pt x="7341" y="4722"/>
                </a:cubicBezTo>
                <a:lnTo>
                  <a:pt x="6743" y="5320"/>
                </a:lnTo>
                <a:cubicBezTo>
                  <a:pt x="6617" y="5289"/>
                  <a:pt x="6428" y="5226"/>
                  <a:pt x="6239" y="5226"/>
                </a:cubicBezTo>
                <a:cubicBezTo>
                  <a:pt x="5546" y="5226"/>
                  <a:pt x="5010" y="5793"/>
                  <a:pt x="5010" y="6454"/>
                </a:cubicBezTo>
                <a:cubicBezTo>
                  <a:pt x="5010" y="7116"/>
                  <a:pt x="5546" y="7715"/>
                  <a:pt x="6239" y="7715"/>
                </a:cubicBezTo>
                <a:cubicBezTo>
                  <a:pt x="6900" y="7715"/>
                  <a:pt x="7467" y="7147"/>
                  <a:pt x="7467" y="6454"/>
                </a:cubicBezTo>
                <a:cubicBezTo>
                  <a:pt x="7467" y="6265"/>
                  <a:pt x="7404" y="6108"/>
                  <a:pt x="7341" y="5887"/>
                </a:cubicBezTo>
                <a:lnTo>
                  <a:pt x="7908" y="5320"/>
                </a:lnTo>
                <a:cubicBezTo>
                  <a:pt x="8160" y="5635"/>
                  <a:pt x="8286" y="6013"/>
                  <a:pt x="8286" y="6454"/>
                </a:cubicBezTo>
                <a:cubicBezTo>
                  <a:pt x="8286" y="7588"/>
                  <a:pt x="7341" y="8534"/>
                  <a:pt x="6176" y="8534"/>
                </a:cubicBezTo>
                <a:cubicBezTo>
                  <a:pt x="5041" y="8534"/>
                  <a:pt x="4096" y="7588"/>
                  <a:pt x="4096" y="6454"/>
                </a:cubicBezTo>
                <a:cubicBezTo>
                  <a:pt x="4096" y="5320"/>
                  <a:pt x="5041" y="4375"/>
                  <a:pt x="6176" y="4375"/>
                </a:cubicBezTo>
                <a:close/>
                <a:moveTo>
                  <a:pt x="6239" y="2800"/>
                </a:moveTo>
                <a:cubicBezTo>
                  <a:pt x="7089" y="2800"/>
                  <a:pt x="7908" y="3115"/>
                  <a:pt x="8539" y="3619"/>
                </a:cubicBezTo>
                <a:lnTo>
                  <a:pt x="7971" y="4217"/>
                </a:lnTo>
                <a:cubicBezTo>
                  <a:pt x="7499" y="3839"/>
                  <a:pt x="6869" y="3619"/>
                  <a:pt x="6239" y="3619"/>
                </a:cubicBezTo>
                <a:cubicBezTo>
                  <a:pt x="4600" y="3619"/>
                  <a:pt x="3309" y="4911"/>
                  <a:pt x="3309" y="6486"/>
                </a:cubicBezTo>
                <a:cubicBezTo>
                  <a:pt x="3309" y="8124"/>
                  <a:pt x="4632" y="9416"/>
                  <a:pt x="6239" y="9416"/>
                </a:cubicBezTo>
                <a:cubicBezTo>
                  <a:pt x="7845" y="9416"/>
                  <a:pt x="9137" y="8124"/>
                  <a:pt x="9137" y="6486"/>
                </a:cubicBezTo>
                <a:cubicBezTo>
                  <a:pt x="9137" y="5856"/>
                  <a:pt x="8948" y="5226"/>
                  <a:pt x="8539" y="4753"/>
                </a:cubicBezTo>
                <a:lnTo>
                  <a:pt x="9137" y="4154"/>
                </a:lnTo>
                <a:cubicBezTo>
                  <a:pt x="9641" y="4816"/>
                  <a:pt x="9956" y="5604"/>
                  <a:pt x="9956" y="6486"/>
                </a:cubicBezTo>
                <a:cubicBezTo>
                  <a:pt x="9956" y="8534"/>
                  <a:pt x="8318" y="10235"/>
                  <a:pt x="6239" y="10235"/>
                </a:cubicBezTo>
                <a:cubicBezTo>
                  <a:pt x="4191" y="10235"/>
                  <a:pt x="2490" y="8597"/>
                  <a:pt x="2490" y="6486"/>
                </a:cubicBezTo>
                <a:cubicBezTo>
                  <a:pt x="2490" y="4438"/>
                  <a:pt x="4128" y="2800"/>
                  <a:pt x="6239" y="2800"/>
                </a:cubicBezTo>
                <a:close/>
                <a:moveTo>
                  <a:pt x="6270" y="1130"/>
                </a:moveTo>
                <a:cubicBezTo>
                  <a:pt x="7247" y="1130"/>
                  <a:pt x="8223" y="1414"/>
                  <a:pt x="9074" y="1918"/>
                </a:cubicBezTo>
                <a:cubicBezTo>
                  <a:pt x="9074" y="1949"/>
                  <a:pt x="9011" y="2012"/>
                  <a:pt x="9011" y="2044"/>
                </a:cubicBezTo>
                <a:lnTo>
                  <a:pt x="8917" y="2831"/>
                </a:lnTo>
                <a:cubicBezTo>
                  <a:pt x="8160" y="2296"/>
                  <a:pt x="7247" y="1981"/>
                  <a:pt x="6270" y="1981"/>
                </a:cubicBezTo>
                <a:cubicBezTo>
                  <a:pt x="3750" y="1981"/>
                  <a:pt x="1733" y="4028"/>
                  <a:pt x="1733" y="6486"/>
                </a:cubicBezTo>
                <a:cubicBezTo>
                  <a:pt x="1733" y="9006"/>
                  <a:pt x="3781" y="11054"/>
                  <a:pt x="6270" y="11054"/>
                </a:cubicBezTo>
                <a:cubicBezTo>
                  <a:pt x="8759" y="11054"/>
                  <a:pt x="10807" y="9006"/>
                  <a:pt x="10807" y="6486"/>
                </a:cubicBezTo>
                <a:cubicBezTo>
                  <a:pt x="10807" y="5509"/>
                  <a:pt x="10492" y="4596"/>
                  <a:pt x="9925" y="3871"/>
                </a:cubicBezTo>
                <a:lnTo>
                  <a:pt x="10712" y="3745"/>
                </a:lnTo>
                <a:cubicBezTo>
                  <a:pt x="10744" y="3745"/>
                  <a:pt x="10807" y="3745"/>
                  <a:pt x="10838" y="3713"/>
                </a:cubicBezTo>
                <a:cubicBezTo>
                  <a:pt x="11342" y="4533"/>
                  <a:pt x="11626" y="5478"/>
                  <a:pt x="11626" y="6486"/>
                </a:cubicBezTo>
                <a:cubicBezTo>
                  <a:pt x="11626" y="9447"/>
                  <a:pt x="9232" y="11873"/>
                  <a:pt x="6270" y="11873"/>
                </a:cubicBezTo>
                <a:cubicBezTo>
                  <a:pt x="3309" y="11873"/>
                  <a:pt x="914" y="9479"/>
                  <a:pt x="914" y="6486"/>
                </a:cubicBezTo>
                <a:cubicBezTo>
                  <a:pt x="914" y="3524"/>
                  <a:pt x="3309" y="1130"/>
                  <a:pt x="6270" y="1130"/>
                </a:cubicBezTo>
                <a:close/>
                <a:moveTo>
                  <a:pt x="11030" y="0"/>
                </a:moveTo>
                <a:cubicBezTo>
                  <a:pt x="10930" y="0"/>
                  <a:pt x="10829" y="37"/>
                  <a:pt x="10744" y="122"/>
                </a:cubicBezTo>
                <a:lnTo>
                  <a:pt x="9610" y="1256"/>
                </a:lnTo>
                <a:cubicBezTo>
                  <a:pt x="8602" y="594"/>
                  <a:pt x="7467" y="279"/>
                  <a:pt x="6239" y="279"/>
                </a:cubicBezTo>
                <a:cubicBezTo>
                  <a:pt x="2805" y="279"/>
                  <a:pt x="1" y="3020"/>
                  <a:pt x="1" y="6486"/>
                </a:cubicBezTo>
                <a:cubicBezTo>
                  <a:pt x="1" y="9920"/>
                  <a:pt x="2773" y="12724"/>
                  <a:pt x="6239" y="12724"/>
                </a:cubicBezTo>
                <a:cubicBezTo>
                  <a:pt x="9641" y="12724"/>
                  <a:pt x="12445" y="9951"/>
                  <a:pt x="12445" y="6486"/>
                </a:cubicBezTo>
                <a:cubicBezTo>
                  <a:pt x="12445" y="5289"/>
                  <a:pt x="12099" y="4123"/>
                  <a:pt x="11468" y="3115"/>
                </a:cubicBezTo>
                <a:lnTo>
                  <a:pt x="12603" y="1981"/>
                </a:lnTo>
                <a:cubicBezTo>
                  <a:pt x="12877" y="1706"/>
                  <a:pt x="12650" y="1255"/>
                  <a:pt x="12292" y="1255"/>
                </a:cubicBezTo>
                <a:cubicBezTo>
                  <a:pt x="12280" y="1255"/>
                  <a:pt x="12268" y="1255"/>
                  <a:pt x="12256" y="1256"/>
                </a:cubicBezTo>
                <a:lnTo>
                  <a:pt x="11342" y="1382"/>
                </a:lnTo>
                <a:lnTo>
                  <a:pt x="11468" y="468"/>
                </a:lnTo>
                <a:cubicBezTo>
                  <a:pt x="11491" y="203"/>
                  <a:pt x="11265" y="0"/>
                  <a:pt x="11030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Picture 33" descr="sccpre.cat-top-view-of-tree-86918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586" y="133350"/>
            <a:ext cx="1281414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4;p29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6172200" cy="666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 smtClean="0"/>
              <a:t>SALES PERFORMANCE OF OCTOBER -2019</a:t>
            </a:r>
            <a:br>
              <a:rPr lang="en-US" u="sng" dirty="0" smtClean="0"/>
            </a:b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 smtClean="0"/>
              <a:t/>
            </a:r>
            <a:br>
              <a:rPr lang="en-US" u="sng" dirty="0" smtClean="0"/>
            </a:br>
            <a:endParaRPr u="sng"/>
          </a:p>
        </p:txBody>
      </p:sp>
      <p:sp>
        <p:nvSpPr>
          <p:cNvPr id="25" name="Google Shape;151;p30"/>
          <p:cNvSpPr txBox="1">
            <a:spLocks/>
          </p:cNvSpPr>
          <p:nvPr/>
        </p:nvSpPr>
        <p:spPr>
          <a:xfrm>
            <a:off x="152400" y="66675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44;p29"/>
          <p:cNvSpPr txBox="1">
            <a:spLocks/>
          </p:cNvSpPr>
          <p:nvPr/>
        </p:nvSpPr>
        <p:spPr>
          <a:xfrm>
            <a:off x="152400" y="438150"/>
            <a:ext cx="16764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tabLst/>
              <a:defRPr/>
            </a:pPr>
            <a:r>
              <a:rPr kumimoji="0" lang="en-US" sz="2400" b="1" i="0" u="sng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xo 2"/>
                <a:ea typeface="Exo 2"/>
                <a:cs typeface="Exo 2"/>
                <a:sym typeface="Exo 2"/>
              </a:rPr>
              <a:t>Primary:</a:t>
            </a:r>
            <a:endParaRPr kumimoji="0" lang="en-US" sz="2400" b="1" i="0" u="sng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27" name="Picture 26" descr="prima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47750"/>
            <a:ext cx="7315200" cy="3648584"/>
          </a:xfrm>
          <a:prstGeom prst="rect">
            <a:avLst/>
          </a:prstGeom>
        </p:spPr>
      </p:pic>
      <p:pic>
        <p:nvPicPr>
          <p:cNvPr id="29" name="Picture 28" descr="sccpre.cat-top-view-of-tree-86918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586" y="133350"/>
            <a:ext cx="1281414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4;p29"/>
          <p:cNvSpPr txBox="1">
            <a:spLocks/>
          </p:cNvSpPr>
          <p:nvPr/>
        </p:nvSpPr>
        <p:spPr>
          <a:xfrm>
            <a:off x="0" y="0"/>
            <a:ext cx="25146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tabLst/>
              <a:defRPr/>
            </a:pPr>
            <a:r>
              <a:rPr lang="en-US" sz="2400" b="1" u="sng" dirty="0" smtClean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Secondary</a:t>
            </a:r>
            <a:r>
              <a:rPr kumimoji="0" lang="en-US" sz="2400" b="1" i="0" u="sng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xo 2"/>
                <a:ea typeface="Exo 2"/>
                <a:cs typeface="Exo 2"/>
                <a:sym typeface="Exo 2"/>
              </a:rPr>
              <a:t>:</a:t>
            </a:r>
            <a:endParaRPr kumimoji="0" lang="en-US" sz="2400" b="1" i="0" u="sng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6" name="Picture 5" descr="Seconda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950"/>
            <a:ext cx="7640117" cy="3639058"/>
          </a:xfrm>
          <a:prstGeom prst="rect">
            <a:avLst/>
          </a:prstGeom>
        </p:spPr>
      </p:pic>
      <p:pic>
        <p:nvPicPr>
          <p:cNvPr id="7" name="Picture 6" descr="sccpre.cat-top-view-of-tree-86918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586" y="133350"/>
            <a:ext cx="1281414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42950"/>
            <a:ext cx="761047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Google Shape;144;p29"/>
          <p:cNvSpPr txBox="1">
            <a:spLocks/>
          </p:cNvSpPr>
          <p:nvPr/>
        </p:nvSpPr>
        <p:spPr>
          <a:xfrm>
            <a:off x="0" y="0"/>
            <a:ext cx="38100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tabLst/>
              <a:defRPr/>
            </a:pPr>
            <a:r>
              <a:rPr lang="en-US" sz="2400" b="1" u="sng" dirty="0" smtClean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YTD Performance</a:t>
            </a:r>
            <a:r>
              <a:rPr kumimoji="0" lang="en-US" sz="2400" b="1" i="0" u="sng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xo 2"/>
                <a:ea typeface="Exo 2"/>
                <a:cs typeface="Exo 2"/>
                <a:sym typeface="Exo 2"/>
              </a:rPr>
              <a:t>:</a:t>
            </a:r>
            <a:endParaRPr kumimoji="0" lang="en-US" sz="2400" b="1" i="0" u="sng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6" name="Picture 5" descr="sccpre.cat-top-view-of-tree-86918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586" y="133350"/>
            <a:ext cx="1281414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4;p29"/>
          <p:cNvSpPr txBox="1">
            <a:spLocks/>
          </p:cNvSpPr>
          <p:nvPr/>
        </p:nvSpPr>
        <p:spPr>
          <a:xfrm>
            <a:off x="0" y="0"/>
            <a:ext cx="38100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tabLst/>
              <a:defRPr/>
            </a:pPr>
            <a:r>
              <a:rPr kumimoji="0" lang="en-US" sz="2400" b="1" i="0" u="sng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xo 2"/>
                <a:ea typeface="Exo 2"/>
                <a:cs typeface="Exo 2"/>
                <a:sym typeface="Exo 2"/>
              </a:rPr>
              <a:t>L3M</a:t>
            </a:r>
            <a:r>
              <a:rPr kumimoji="0" lang="en-US" sz="2400" b="1" i="0" u="sng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xo 2"/>
                <a:ea typeface="Exo 2"/>
                <a:cs typeface="Exo 2"/>
                <a:sym typeface="Exo 2"/>
              </a:rPr>
              <a:t> BUSSINESS</a:t>
            </a:r>
            <a:endParaRPr kumimoji="0" lang="en-US" sz="2400" b="1" i="0" u="sng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6" name="Picture 5" descr="sccpre.cat-top-view-of-tree-86918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586" y="133350"/>
            <a:ext cx="1281414" cy="1143000"/>
          </a:xfrm>
          <a:prstGeom prst="rect">
            <a:avLst/>
          </a:prstGeom>
        </p:spPr>
      </p:pic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742950"/>
            <a:ext cx="76200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362</Words>
  <PresentationFormat>On-screen Show (16:9)</PresentationFormat>
  <Paragraphs>160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Exo 2</vt:lpstr>
      <vt:lpstr>Exo2</vt:lpstr>
      <vt:lpstr>Roboto Condensed Light</vt:lpstr>
      <vt:lpstr>Squada One</vt:lpstr>
      <vt:lpstr>Tech Newsletter by Slidesgo</vt:lpstr>
      <vt:lpstr>SELF INTRODUCTION PROFILE</vt:lpstr>
      <vt:lpstr> PROFILE    </vt:lpstr>
      <vt:lpstr> Stockiest    </vt:lpstr>
      <vt:lpstr>Achievements &amp; Awards    </vt:lpstr>
      <vt:lpstr>Activities Worked On:    </vt:lpstr>
      <vt:lpstr>SALES PERFORMANCE OF OCTOBER -2019    </vt:lpstr>
      <vt:lpstr>Slide 7</vt:lpstr>
      <vt:lpstr>Slide 8</vt:lpstr>
      <vt:lpstr>Slide 9</vt:lpstr>
      <vt:lpstr>Slide 10</vt:lpstr>
      <vt:lpstr>Slide 11</vt:lpstr>
      <vt:lpstr>Slide 12</vt:lpstr>
      <vt:lpstr>THANK YOU.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INTRODUCTION PROFILE</dc:title>
  <cp:lastModifiedBy>Ravi Kishore</cp:lastModifiedBy>
  <cp:revision>80</cp:revision>
  <dcterms:modified xsi:type="dcterms:W3CDTF">2019-11-05T12:48:42Z</dcterms:modified>
</cp:coreProperties>
</file>