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2" r:id="rId3"/>
    <p:sldId id="263" r:id="rId4"/>
    <p:sldId id="266" r:id="rId5"/>
    <p:sldId id="265" r:id="rId6"/>
    <p:sldId id="264" r:id="rId7"/>
    <p:sldId id="257" r:id="rId8"/>
    <p:sldId id="259" r:id="rId9"/>
    <p:sldId id="260" r:id="rId10"/>
    <p:sldId id="261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908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3E8C05-9CAB-4515-BF1D-05BF6EAE7C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F90662-568B-4D41-B147-148AF434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ccl-ec@googlegroup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oloradoCricketLeague/" TargetMode="External"/><Relationship Id="rId2" Type="http://schemas.openxmlformats.org/officeDocument/2006/relationships/hyperlink" Target="http://www.coloradocri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695-C13E-4F9C-A3FB-BD85A95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065" y="1486961"/>
            <a:ext cx="6699805" cy="2360071"/>
          </a:xfrm>
        </p:spPr>
        <p:txBody>
          <a:bodyPr/>
          <a:lstStyle/>
          <a:p>
            <a:r>
              <a:rPr lang="en-US" dirty="0"/>
              <a:t>Colorado Cricket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417694" y="3724400"/>
            <a:ext cx="6699802" cy="860400"/>
          </a:xfrm>
        </p:spPr>
        <p:txBody>
          <a:bodyPr>
            <a:normAutofit lnSpcReduction="10000"/>
          </a:bodyPr>
          <a:lstStyle/>
          <a:p>
            <a:r>
              <a:rPr lang="en-US" sz="5400" dirty="0"/>
              <a:t>Sponsorship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853F-34EC-486D-A36D-16C3AFBB6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5" y="266699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ndalus" panose="02020603050405020304" pitchFamily="18" charset="-78"/>
              </a:rPr>
              <a:t>Platinum Plus Sponsorship: $5000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All  benefits of Gold sponsorship will apply.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One format of the tournament will be named after your Organization.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The Banners will be posted during the League Games.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Will have your logos printed on Team Colorado players Uniform when representing in Interstate Tournaments.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C73E0-DDF5-41DB-B56A-30C8A1082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>
                    <a:tint val="75000"/>
                  </a:schemeClr>
                </a:solidFill>
              </a:rPr>
              <a:t>If you have any questions regarding sponsorship, please feel free to contact </a:t>
            </a:r>
            <a:r>
              <a:rPr lang="en-US" sz="2600" dirty="0">
                <a:solidFill>
                  <a:schemeClr val="tx1">
                    <a:tint val="75000"/>
                  </a:schemeClr>
                </a:solidFill>
                <a:hlinkClick r:id="rId2"/>
              </a:rPr>
              <a:t>ccl-ec@googlegroups.com</a:t>
            </a:r>
            <a:r>
              <a:rPr lang="en-US" sz="26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US" sz="26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3D825D-B32A-4836-A262-C1B7B3F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ndalus" panose="02020603050405020304" pitchFamily="18" charset="-78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1781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2F826B-6B27-45E0-81F8-A3E85035C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205BF-4267-42BA-985E-C5012058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Colorado Cricket League -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E2DC-9D7D-4CA4-8EAF-9A99D436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Mission: </a:t>
            </a:r>
            <a:r>
              <a:rPr lang="en-US" dirty="0"/>
              <a:t>Colorado Cricket League(Not for Profit) is to promote the game of Cricket within Colorado, neighboring states and to provide a competitive environment for individuals to develop/improve their game to participate at Regional &amp; National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0CF0-6906-458C-BE48-A0109662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Sponsor CCL?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258E-898E-45F4-88DB-B8AA4F1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Cricket is  fastest growing sport in North America.</a:t>
            </a:r>
          </a:p>
          <a:p>
            <a:r>
              <a:rPr lang="en-US" dirty="0"/>
              <a:t>Cricket is now part of the Rocky Mountain State Games.</a:t>
            </a:r>
          </a:p>
          <a:p>
            <a:r>
              <a:rPr lang="en-US" dirty="0"/>
              <a:t>CCL conducts various tournaments in different formats:</a:t>
            </a:r>
          </a:p>
          <a:p>
            <a:pPr lvl="1"/>
            <a:r>
              <a:rPr lang="en-US" dirty="0"/>
              <a:t>Premier 40: Long duration game.</a:t>
            </a:r>
          </a:p>
          <a:p>
            <a:pPr lvl="1"/>
            <a:r>
              <a:rPr lang="en-US" dirty="0"/>
              <a:t>Twenty 20: Short and Popular format game.</a:t>
            </a:r>
          </a:p>
          <a:p>
            <a:pPr lvl="1"/>
            <a:r>
              <a:rPr lang="en-US" dirty="0"/>
              <a:t> Inter State: Represent &amp; Conduct Interstate tournaments. </a:t>
            </a:r>
          </a:p>
          <a:p>
            <a:r>
              <a:rPr lang="en-US" dirty="0"/>
              <a:t>More than 3000 Cricket enthusiasts in Colorado region.</a:t>
            </a:r>
          </a:p>
          <a:p>
            <a:r>
              <a:rPr lang="en-US" dirty="0"/>
              <a:t>Well established Digital Presence</a:t>
            </a:r>
          </a:p>
          <a:p>
            <a:pPr lvl="1"/>
            <a:r>
              <a:rPr lang="en-US" dirty="0">
                <a:hlinkClick r:id="rId2"/>
              </a:rPr>
              <a:t>www.coloradocricket.org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Facebook: </a:t>
            </a:r>
            <a:r>
              <a:rPr lang="en-US" dirty="0">
                <a:hlinkClick r:id="rId3"/>
              </a:rPr>
              <a:t>https://www.facebook.com/ColoradoCricketLeague/</a:t>
            </a:r>
            <a:r>
              <a:rPr lang="en-US" dirty="0"/>
              <a:t> </a:t>
            </a:r>
          </a:p>
          <a:p>
            <a:r>
              <a:rPr lang="en-US" dirty="0"/>
              <a:t>CCL is Not for Profit Organization with 501 C (3) status.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87BB4-CD4F-49EF-8488-71EE134C3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4EDB-B2F9-4F23-A2D9-5410FDA4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/>
          <a:lstStyle/>
          <a:p>
            <a:pPr algn="l"/>
            <a:r>
              <a:rPr lang="en-US" b="1" dirty="0"/>
              <a:t>Sponsorship Levels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0C97C1-1567-49FD-A2D5-C0EBB3438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258682"/>
              </p:ext>
            </p:extLst>
          </p:nvPr>
        </p:nvGraphicFramePr>
        <p:xfrm>
          <a:off x="1075885" y="1894032"/>
          <a:ext cx="8068115" cy="4328970"/>
        </p:xfrm>
        <a:graphic>
          <a:graphicData uri="http://schemas.openxmlformats.org/drawingml/2006/table">
            <a:tbl>
              <a:tblPr/>
              <a:tblGrid>
                <a:gridCol w="3294063">
                  <a:extLst>
                    <a:ext uri="{9D8B030D-6E8A-4147-A177-3AD203B41FA5}">
                      <a16:colId xmlns:a16="http://schemas.microsoft.com/office/drawing/2014/main" val="4222368191"/>
                    </a:ext>
                  </a:extLst>
                </a:gridCol>
                <a:gridCol w="995195">
                  <a:extLst>
                    <a:ext uri="{9D8B030D-6E8A-4147-A177-3AD203B41FA5}">
                      <a16:colId xmlns:a16="http://schemas.microsoft.com/office/drawing/2014/main" val="1423900489"/>
                    </a:ext>
                  </a:extLst>
                </a:gridCol>
                <a:gridCol w="951926">
                  <a:extLst>
                    <a:ext uri="{9D8B030D-6E8A-4147-A177-3AD203B41FA5}">
                      <a16:colId xmlns:a16="http://schemas.microsoft.com/office/drawing/2014/main" val="670919622"/>
                    </a:ext>
                  </a:extLst>
                </a:gridCol>
                <a:gridCol w="1254811">
                  <a:extLst>
                    <a:ext uri="{9D8B030D-6E8A-4147-A177-3AD203B41FA5}">
                      <a16:colId xmlns:a16="http://schemas.microsoft.com/office/drawing/2014/main" val="310084663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118271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Silver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Platinum Plus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4365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Logo on Main CCL Page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4031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Invitation to Award Ceremony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5959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Opportunity to speak about your Organization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0864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Logo on All Pages of CCL Website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33323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Special Invitation to Games &amp; Events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2241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Hand Over Trophies to winners during Award Ceremony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31457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 specific Tournament Format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0385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>
                        <a:buClr>
                          <a:srgbClr val="FFFFFF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 Banners will be posted during the Games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5571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>
                        <a:buClr>
                          <a:srgbClr val="FFFFFF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Token of appreciation during the Award Ceremony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87406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Logo on the Team Colorado Uniform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809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ACE175-C0F0-4046-AC14-3716DDD82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A9EB-0934-4A86-96FD-67965F85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2999"/>
          </a:xfrm>
        </p:spPr>
        <p:txBody>
          <a:bodyPr/>
          <a:lstStyle/>
          <a:p>
            <a:pPr algn="l"/>
            <a:r>
              <a:rPr lang="en-US" b="1" dirty="0"/>
              <a:t>Special Sponsorship: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9627-097D-445E-B0E6-F1429B54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88392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CCL involvement with community goes beyond Cricket on the Field.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CCL conducts Youth Programs to train Younger Generations to learn the Game of Cricket.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CCL conducts Coaching Clinics for Players and Umpires.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CCL is Looking for active Sponsors to make the above initiatives more encouraging and participative for players and Youth.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Fully funded initiative will be named against the Sponsors.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FE6E2-4A50-4ACA-B2E4-CDBF025DF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919D-75AB-4155-A01D-5B785BB3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Sponsorship Levels: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2FE-A133-4698-9DF3-A8930423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1828800"/>
            <a:ext cx="7704667" cy="3332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Silver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Gold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Platinum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Platinum Plus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F0248-8E1B-4AC1-B704-5CF305EE2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Silver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ndalus" panose="02020603050405020304" pitchFamily="18" charset="-78"/>
              </a:rPr>
              <a:t>Sponsorship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 Cost $500.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sz="2200" dirty="0">
              <a:solidFill>
                <a:schemeClr val="tx1">
                  <a:tint val="7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Highlight the Sponsor Logo on the CCL Website Main page.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An invite to our year end party.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Opportunity to speak about Your Organization.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BC135-FFF8-4E90-9F47-BF7F7F49A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ndalus" panose="02020603050405020304" pitchFamily="18" charset="-78"/>
              </a:rPr>
              <a:t>Gold Sponsorship: $1000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All  benefits of Silver sponsorship will apply.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Highlight the Sponsor Logo and details  on all the web pages within our website.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Hand over Few Trophies to the winners during Award Ceremony.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Special Invite to our games and events.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E2152-D71A-4A17-902E-C00D86659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ndalus" panose="02020603050405020304" pitchFamily="18" charset="-78"/>
              </a:rPr>
              <a:t>Platinum Sponsorship: $2500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All  benefits of Gold sponsorship will apply.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One format of the tournament will be named after your Organization. 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Token of appreciation during the Award Ceremony.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The Banners will be posted during the Games.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FED4A-DB97-4084-A200-E700026B7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-9939"/>
            <a:ext cx="1139687" cy="11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543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Andalus</vt:lpstr>
      <vt:lpstr>Arial</vt:lpstr>
      <vt:lpstr>Calibri</vt:lpstr>
      <vt:lpstr>Corbel</vt:lpstr>
      <vt:lpstr>Wingdings</vt:lpstr>
      <vt:lpstr>Parallax</vt:lpstr>
      <vt:lpstr>Colorado Cricket League</vt:lpstr>
      <vt:lpstr>Colorado Cricket League - Mission</vt:lpstr>
      <vt:lpstr>Why Sponsor CCL?</vt:lpstr>
      <vt:lpstr>Sponsorship Levels</vt:lpstr>
      <vt:lpstr>Special Sponsorship:</vt:lpstr>
      <vt:lpstr>Sponsorship Levels:</vt:lpstr>
      <vt:lpstr>Silver Sponsorship: Cost $500. </vt:lpstr>
      <vt:lpstr>Gold Sponsorship: $1000</vt:lpstr>
      <vt:lpstr>Platinum Sponsorship: $2500 </vt:lpstr>
      <vt:lpstr>Platinum Plus Sponsorship: $5000 </vt:lpstr>
      <vt:lpstr>Contact Us</vt:lpstr>
    </vt:vector>
  </TitlesOfParts>
  <Company>MDT Solution 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Hosur, Arvind C</dc:creator>
  <cp:lastModifiedBy>RT Masca</cp:lastModifiedBy>
  <cp:revision>23</cp:revision>
  <dcterms:created xsi:type="dcterms:W3CDTF">2018-01-17T04:18:16Z</dcterms:created>
  <dcterms:modified xsi:type="dcterms:W3CDTF">2021-02-19T05:42:14Z</dcterms:modified>
</cp:coreProperties>
</file>