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56" r:id="rId2"/>
    <p:sldId id="257" r:id="rId3"/>
    <p:sldId id="345" r:id="rId4"/>
    <p:sldId id="359" r:id="rId5"/>
    <p:sldId id="275" r:id="rId6"/>
    <p:sldId id="363" r:id="rId7"/>
    <p:sldId id="289" r:id="rId8"/>
    <p:sldId id="362" r:id="rId9"/>
    <p:sldId id="287" r:id="rId10"/>
    <p:sldId id="262" r:id="rId11"/>
    <p:sldId id="300" r:id="rId12"/>
    <p:sldId id="358" r:id="rId13"/>
    <p:sldId id="360" r:id="rId14"/>
    <p:sldId id="361" r:id="rId15"/>
    <p:sldId id="263" r:id="rId16"/>
    <p:sldId id="265"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T Masca" initials="RM" lastIdx="1" clrIdx="0">
    <p:extLst>
      <p:ext uri="{19B8F6BF-5375-455C-9EA6-DF929625EA0E}">
        <p15:presenceInfo xmlns:p15="http://schemas.microsoft.com/office/powerpoint/2012/main" userId="4500bae70d79a1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73784" autoAdjust="0"/>
  </p:normalViewPr>
  <p:slideViewPr>
    <p:cSldViewPr snapToGrid="0">
      <p:cViewPr varScale="1">
        <p:scale>
          <a:sx n="84" d="100"/>
          <a:sy n="84" d="100"/>
        </p:scale>
        <p:origin x="162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AC593-4442-4C3A-9405-1E776DDD0DC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6DEB20C-3396-4068-A38F-15BE7CBD16B4}">
      <dgm:prSet/>
      <dgm:spPr/>
      <dgm:t>
        <a:bodyPr/>
        <a:lstStyle/>
        <a:p>
          <a:pPr rtl="0"/>
          <a:r>
            <a:rPr lang="en-US" b="1" u="sng" dirty="0"/>
            <a:t>AGENDA</a:t>
          </a:r>
          <a:endParaRPr lang="en-US" dirty="0"/>
        </a:p>
      </dgm:t>
    </dgm:pt>
    <dgm:pt modelId="{7E3E1546-2628-4292-BFF6-59D64FF10E6E}" type="parTrans" cxnId="{7A45546C-5B42-4F01-97A7-30AEB6EBC8B1}">
      <dgm:prSet/>
      <dgm:spPr/>
      <dgm:t>
        <a:bodyPr/>
        <a:lstStyle/>
        <a:p>
          <a:endParaRPr lang="en-US"/>
        </a:p>
      </dgm:t>
    </dgm:pt>
    <dgm:pt modelId="{B374F933-0DAA-4EEC-9DF0-6E456DEDFC9E}" type="sibTrans" cxnId="{7A45546C-5B42-4F01-97A7-30AEB6EBC8B1}">
      <dgm:prSet/>
      <dgm:spPr/>
      <dgm:t>
        <a:bodyPr/>
        <a:lstStyle/>
        <a:p>
          <a:endParaRPr lang="en-US"/>
        </a:p>
      </dgm:t>
    </dgm:pt>
    <dgm:pt modelId="{43553692-AED7-469A-A3E3-72E817DD7195}">
      <dgm:prSet/>
      <dgm:spPr/>
      <dgm:t>
        <a:bodyPr/>
        <a:lstStyle/>
        <a:p>
          <a:pPr rtl="0"/>
          <a:r>
            <a:rPr lang="en-US" b="1" dirty="0"/>
            <a:t>Quorum and Housekeeping</a:t>
          </a:r>
        </a:p>
        <a:p>
          <a:pPr rtl="0"/>
          <a:r>
            <a:rPr lang="en-US" b="1" dirty="0"/>
            <a:t>(10:00 – 10:10)</a:t>
          </a:r>
          <a:endParaRPr lang="en-US" dirty="0"/>
        </a:p>
      </dgm:t>
    </dgm:pt>
    <dgm:pt modelId="{48F3663B-6C5F-4E5B-90CF-478D55DABD96}" type="parTrans" cxnId="{D4BE30F1-460F-4024-942B-55362389F9F7}">
      <dgm:prSet/>
      <dgm:spPr/>
      <dgm:t>
        <a:bodyPr/>
        <a:lstStyle/>
        <a:p>
          <a:endParaRPr lang="en-US"/>
        </a:p>
      </dgm:t>
    </dgm:pt>
    <dgm:pt modelId="{4CBE9CCD-8296-4BA9-A373-5BCDC9CF2589}" type="sibTrans" cxnId="{D4BE30F1-460F-4024-942B-55362389F9F7}">
      <dgm:prSet/>
      <dgm:spPr/>
      <dgm:t>
        <a:bodyPr/>
        <a:lstStyle/>
        <a:p>
          <a:endParaRPr lang="en-US"/>
        </a:p>
      </dgm:t>
    </dgm:pt>
    <dgm:pt modelId="{4117AC42-345C-40DF-A5EE-8B135A443EE9}">
      <dgm:prSet/>
      <dgm:spPr/>
      <dgm:t>
        <a:bodyPr/>
        <a:lstStyle/>
        <a:p>
          <a:pPr rtl="0"/>
          <a:r>
            <a:rPr lang="en-US" b="1" dirty="0"/>
            <a:t>Treasurer’s Report </a:t>
          </a:r>
        </a:p>
        <a:p>
          <a:pPr rtl="0"/>
          <a:r>
            <a:rPr lang="en-US" b="1" dirty="0"/>
            <a:t>(10:20 – 10:30)</a:t>
          </a:r>
          <a:endParaRPr lang="en-US" dirty="0"/>
        </a:p>
      </dgm:t>
    </dgm:pt>
    <dgm:pt modelId="{759A221D-C601-4716-8C65-73DD83DBE18D}" type="parTrans" cxnId="{1953C1BA-00D0-430D-BB25-C7FB77A4267D}">
      <dgm:prSet/>
      <dgm:spPr/>
      <dgm:t>
        <a:bodyPr/>
        <a:lstStyle/>
        <a:p>
          <a:endParaRPr lang="en-US"/>
        </a:p>
      </dgm:t>
    </dgm:pt>
    <dgm:pt modelId="{D046F7C9-C127-47AA-AA1B-8208EEAB1EA6}" type="sibTrans" cxnId="{1953C1BA-00D0-430D-BB25-C7FB77A4267D}">
      <dgm:prSet/>
      <dgm:spPr/>
      <dgm:t>
        <a:bodyPr/>
        <a:lstStyle/>
        <a:p>
          <a:endParaRPr lang="en-US"/>
        </a:p>
      </dgm:t>
    </dgm:pt>
    <dgm:pt modelId="{BF870A5E-07A2-4C63-A442-094D0031735F}">
      <dgm:prSet/>
      <dgm:spPr/>
      <dgm:t>
        <a:bodyPr/>
        <a:lstStyle/>
        <a:p>
          <a:pPr rtl="0"/>
          <a:r>
            <a:rPr lang="en-US" b="1" dirty="0"/>
            <a:t>Proposals</a:t>
          </a:r>
        </a:p>
        <a:p>
          <a:pPr rtl="0"/>
          <a:r>
            <a:rPr lang="en-US" b="1" dirty="0"/>
            <a:t> (11:00 – 11:30)</a:t>
          </a:r>
          <a:endParaRPr lang="en-US" dirty="0"/>
        </a:p>
      </dgm:t>
    </dgm:pt>
    <dgm:pt modelId="{F528BF52-1349-45AC-9392-AC2CD472D057}" type="parTrans" cxnId="{00D53AD8-65DC-4196-9781-E74DC303E3A9}">
      <dgm:prSet/>
      <dgm:spPr/>
      <dgm:t>
        <a:bodyPr/>
        <a:lstStyle/>
        <a:p>
          <a:endParaRPr lang="en-US"/>
        </a:p>
      </dgm:t>
    </dgm:pt>
    <dgm:pt modelId="{82097DE2-5D3D-4DFD-9A96-16E74EF9F125}" type="sibTrans" cxnId="{00D53AD8-65DC-4196-9781-E74DC303E3A9}">
      <dgm:prSet/>
      <dgm:spPr/>
      <dgm:t>
        <a:bodyPr/>
        <a:lstStyle/>
        <a:p>
          <a:endParaRPr lang="en-US"/>
        </a:p>
      </dgm:t>
    </dgm:pt>
    <dgm:pt modelId="{2E31A6C9-7F5A-4445-AE0F-C50CBA16D02B}">
      <dgm:prSet/>
      <dgm:spPr/>
      <dgm:t>
        <a:bodyPr/>
        <a:lstStyle/>
        <a:p>
          <a:pPr rtl="0"/>
          <a:r>
            <a:rPr lang="en-US" b="1" dirty="0"/>
            <a:t>Elections </a:t>
          </a:r>
        </a:p>
        <a:p>
          <a:pPr rtl="0"/>
          <a:r>
            <a:rPr lang="en-US" b="1" dirty="0"/>
            <a:t>(11:30 – 12:00)</a:t>
          </a:r>
          <a:endParaRPr lang="en-US" dirty="0"/>
        </a:p>
      </dgm:t>
    </dgm:pt>
    <dgm:pt modelId="{C4578F08-0BB2-4675-BEF4-9D0E77FA61AA}" type="parTrans" cxnId="{708BCDC8-6FEA-4EFD-BEB4-40FFD476AEF9}">
      <dgm:prSet/>
      <dgm:spPr/>
      <dgm:t>
        <a:bodyPr/>
        <a:lstStyle/>
        <a:p>
          <a:endParaRPr lang="en-US"/>
        </a:p>
      </dgm:t>
    </dgm:pt>
    <dgm:pt modelId="{EE957094-9D5B-4C7C-9560-64EF17AE23B1}" type="sibTrans" cxnId="{708BCDC8-6FEA-4EFD-BEB4-40FFD476AEF9}">
      <dgm:prSet/>
      <dgm:spPr/>
      <dgm:t>
        <a:bodyPr/>
        <a:lstStyle/>
        <a:p>
          <a:endParaRPr lang="en-US"/>
        </a:p>
      </dgm:t>
    </dgm:pt>
    <dgm:pt modelId="{EF733012-162F-456C-B74E-609FFD9EC813}">
      <dgm:prSet/>
      <dgm:spPr/>
      <dgm:t>
        <a:bodyPr/>
        <a:lstStyle/>
        <a:p>
          <a:pPr rtl="0"/>
          <a:r>
            <a:rPr lang="en-US" b="1" dirty="0"/>
            <a:t>Meeting Adjourned (12:00)</a:t>
          </a:r>
          <a:endParaRPr lang="en-US" dirty="0"/>
        </a:p>
      </dgm:t>
    </dgm:pt>
    <dgm:pt modelId="{84133351-F170-46CF-91CB-F448D48825DC}" type="parTrans" cxnId="{96912968-7D64-4295-A96E-93FCF9AEB46A}">
      <dgm:prSet/>
      <dgm:spPr/>
      <dgm:t>
        <a:bodyPr/>
        <a:lstStyle/>
        <a:p>
          <a:endParaRPr lang="en-US"/>
        </a:p>
      </dgm:t>
    </dgm:pt>
    <dgm:pt modelId="{602A401A-02F0-4E6B-BEAD-C0281BB89354}" type="sibTrans" cxnId="{96912968-7D64-4295-A96E-93FCF9AEB46A}">
      <dgm:prSet/>
      <dgm:spPr/>
      <dgm:t>
        <a:bodyPr/>
        <a:lstStyle/>
        <a:p>
          <a:endParaRPr lang="en-US"/>
        </a:p>
      </dgm:t>
    </dgm:pt>
    <dgm:pt modelId="{47C6C2BE-7C1D-4A55-9170-007DE3B1147B}">
      <dgm:prSet/>
      <dgm:spPr/>
      <dgm:t>
        <a:bodyPr/>
        <a:lstStyle/>
        <a:p>
          <a:pPr rtl="0"/>
          <a:r>
            <a:rPr lang="en-US" b="1" dirty="0"/>
            <a:t>President’s Address</a:t>
          </a:r>
        </a:p>
        <a:p>
          <a:pPr rtl="0"/>
          <a:r>
            <a:rPr lang="en-US" b="1" dirty="0"/>
            <a:t>(10:10 – 10:20)</a:t>
          </a:r>
          <a:endParaRPr lang="en-US" dirty="0"/>
        </a:p>
      </dgm:t>
    </dgm:pt>
    <dgm:pt modelId="{5381317B-D5CD-4C4B-B704-1E93038A2219}" type="parTrans" cxnId="{50E6F442-4794-4638-BBEF-71C296C87B92}">
      <dgm:prSet/>
      <dgm:spPr/>
      <dgm:t>
        <a:bodyPr/>
        <a:lstStyle/>
        <a:p>
          <a:endParaRPr lang="en-US"/>
        </a:p>
      </dgm:t>
    </dgm:pt>
    <dgm:pt modelId="{EF575052-25BD-448F-9A28-F269EE163EB5}" type="sibTrans" cxnId="{50E6F442-4794-4638-BBEF-71C296C87B92}">
      <dgm:prSet/>
      <dgm:spPr/>
      <dgm:t>
        <a:bodyPr/>
        <a:lstStyle/>
        <a:p>
          <a:endParaRPr lang="en-US"/>
        </a:p>
      </dgm:t>
    </dgm:pt>
    <dgm:pt modelId="{9F5F2D4D-2305-477F-9D04-F6E270732875}">
      <dgm:prSet/>
      <dgm:spPr/>
      <dgm:t>
        <a:bodyPr/>
        <a:lstStyle/>
        <a:p>
          <a:pPr rtl="0"/>
          <a:r>
            <a:rPr lang="en-US" b="1" dirty="0"/>
            <a:t>Minor League Cricket</a:t>
          </a:r>
        </a:p>
        <a:p>
          <a:pPr rtl="0"/>
          <a:r>
            <a:rPr lang="en-US" b="1" dirty="0"/>
            <a:t>(10:40 – 10:50)</a:t>
          </a:r>
        </a:p>
      </dgm:t>
    </dgm:pt>
    <dgm:pt modelId="{9122622C-2201-425F-84E5-68B5FEF9CE1E}" type="parTrans" cxnId="{45D6B0BC-1653-494F-9AB2-68A99D081A1D}">
      <dgm:prSet/>
      <dgm:spPr/>
      <dgm:t>
        <a:bodyPr/>
        <a:lstStyle/>
        <a:p>
          <a:endParaRPr lang="en-US"/>
        </a:p>
      </dgm:t>
    </dgm:pt>
    <dgm:pt modelId="{B6798E68-8B8C-4A1A-8130-194BB1D72832}" type="sibTrans" cxnId="{45D6B0BC-1653-494F-9AB2-68A99D081A1D}">
      <dgm:prSet/>
      <dgm:spPr/>
      <dgm:t>
        <a:bodyPr/>
        <a:lstStyle/>
        <a:p>
          <a:endParaRPr lang="en-US"/>
        </a:p>
      </dgm:t>
    </dgm:pt>
    <dgm:pt modelId="{8AE7F21D-8875-4DA5-A9AA-6AA388FDBF7F}">
      <dgm:prSet/>
      <dgm:spPr/>
      <dgm:t>
        <a:bodyPr/>
        <a:lstStyle/>
        <a:p>
          <a:pPr rtl="0"/>
          <a:r>
            <a:rPr lang="en-US" b="1" dirty="0"/>
            <a:t>Youth Cricket (10:30 – 10:40)</a:t>
          </a:r>
        </a:p>
      </dgm:t>
    </dgm:pt>
    <dgm:pt modelId="{6EE96EDD-C73D-4170-A63E-59BBB201830B}" type="parTrans" cxnId="{E15335E7-F72A-4F24-8165-4313C971FF15}">
      <dgm:prSet/>
      <dgm:spPr/>
      <dgm:t>
        <a:bodyPr/>
        <a:lstStyle/>
        <a:p>
          <a:endParaRPr lang="en-US"/>
        </a:p>
      </dgm:t>
    </dgm:pt>
    <dgm:pt modelId="{18D6A969-3C56-4B5E-AE28-1C0AFFF85163}" type="sibTrans" cxnId="{E15335E7-F72A-4F24-8165-4313C971FF15}">
      <dgm:prSet/>
      <dgm:spPr/>
      <dgm:t>
        <a:bodyPr/>
        <a:lstStyle/>
        <a:p>
          <a:endParaRPr lang="en-US"/>
        </a:p>
      </dgm:t>
    </dgm:pt>
    <dgm:pt modelId="{D49DC2E0-9ACD-4635-B932-87C307553DEA}">
      <dgm:prSet/>
      <dgm:spPr/>
      <dgm:t>
        <a:bodyPr/>
        <a:lstStyle/>
        <a:p>
          <a:pPr rtl="0"/>
          <a:r>
            <a:rPr lang="en-US" b="1" dirty="0"/>
            <a:t>CACU’s Report</a:t>
          </a:r>
        </a:p>
        <a:p>
          <a:pPr rtl="0"/>
          <a:r>
            <a:rPr lang="en-US" b="1" dirty="0"/>
            <a:t> (10:50 – 11:00)</a:t>
          </a:r>
        </a:p>
      </dgm:t>
    </dgm:pt>
    <dgm:pt modelId="{9003A45F-83A9-4C7B-86F6-2927C5251658}" type="parTrans" cxnId="{E50EB515-8ED5-4B8F-B91D-7BA9A33762FE}">
      <dgm:prSet/>
      <dgm:spPr/>
      <dgm:t>
        <a:bodyPr/>
        <a:lstStyle/>
        <a:p>
          <a:endParaRPr lang="en-US"/>
        </a:p>
      </dgm:t>
    </dgm:pt>
    <dgm:pt modelId="{A6C2D5EF-A845-479C-9ACF-0144AC2BFCE3}" type="sibTrans" cxnId="{E50EB515-8ED5-4B8F-B91D-7BA9A33762FE}">
      <dgm:prSet/>
      <dgm:spPr/>
      <dgm:t>
        <a:bodyPr/>
        <a:lstStyle/>
        <a:p>
          <a:endParaRPr lang="en-US"/>
        </a:p>
      </dgm:t>
    </dgm:pt>
    <dgm:pt modelId="{A16627E0-59BC-43B2-BCAF-1453C9169BA9}" type="pres">
      <dgm:prSet presAssocID="{B16AC593-4442-4C3A-9405-1E776DDD0DC4}" presName="cycle" presStyleCnt="0">
        <dgm:presLayoutVars>
          <dgm:chMax val="1"/>
          <dgm:dir/>
          <dgm:animLvl val="ctr"/>
          <dgm:resizeHandles val="exact"/>
        </dgm:presLayoutVars>
      </dgm:prSet>
      <dgm:spPr/>
    </dgm:pt>
    <dgm:pt modelId="{3CB40947-CE94-44DE-B82B-81B44F5127D4}" type="pres">
      <dgm:prSet presAssocID="{C6DEB20C-3396-4068-A38F-15BE7CBD16B4}" presName="centerShape" presStyleLbl="node0" presStyleIdx="0" presStyleCnt="1" custScaleX="123402" custScaleY="129410" custLinFactNeighborX="4102" custLinFactNeighborY="-700"/>
      <dgm:spPr/>
    </dgm:pt>
    <dgm:pt modelId="{8826DBC5-E837-456F-B138-03A413DF59DA}" type="pres">
      <dgm:prSet presAssocID="{48F3663B-6C5F-4E5B-90CF-478D55DABD96}" presName="parTrans" presStyleLbl="bgSibTrans2D1" presStyleIdx="0" presStyleCnt="9"/>
      <dgm:spPr/>
    </dgm:pt>
    <dgm:pt modelId="{11520704-42AB-4604-91B7-8E8AF919154F}" type="pres">
      <dgm:prSet presAssocID="{43553692-AED7-469A-A3E3-72E817DD7195}" presName="node" presStyleLbl="node1" presStyleIdx="0" presStyleCnt="9" custScaleX="116915" custRadScaleRad="90252" custRadScaleInc="1902">
        <dgm:presLayoutVars>
          <dgm:bulletEnabled val="1"/>
        </dgm:presLayoutVars>
      </dgm:prSet>
      <dgm:spPr/>
    </dgm:pt>
    <dgm:pt modelId="{06268360-239A-4534-8BFE-36539412E85D}" type="pres">
      <dgm:prSet presAssocID="{5381317B-D5CD-4C4B-B704-1E93038A2219}" presName="parTrans" presStyleLbl="bgSibTrans2D1" presStyleIdx="1" presStyleCnt="9"/>
      <dgm:spPr/>
    </dgm:pt>
    <dgm:pt modelId="{82421E8D-16D7-4448-B236-7970955E0632}" type="pres">
      <dgm:prSet presAssocID="{47C6C2BE-7C1D-4A55-9170-007DE3B1147B}" presName="node" presStyleLbl="node1" presStyleIdx="1" presStyleCnt="9" custScaleX="116915" custRadScaleRad="93366" custRadScaleInc="-7568">
        <dgm:presLayoutVars>
          <dgm:bulletEnabled val="1"/>
        </dgm:presLayoutVars>
      </dgm:prSet>
      <dgm:spPr/>
    </dgm:pt>
    <dgm:pt modelId="{6DBEBF2C-4AB4-4787-BCC4-C754DF10CE21}" type="pres">
      <dgm:prSet presAssocID="{759A221D-C601-4716-8C65-73DD83DBE18D}" presName="parTrans" presStyleLbl="bgSibTrans2D1" presStyleIdx="2" presStyleCnt="9"/>
      <dgm:spPr/>
    </dgm:pt>
    <dgm:pt modelId="{38460DCD-5992-4B01-9A55-EF1091D9C87B}" type="pres">
      <dgm:prSet presAssocID="{4117AC42-345C-40DF-A5EE-8B135A443EE9}" presName="node" presStyleLbl="node1" presStyleIdx="2" presStyleCnt="9" custScaleX="129745" custRadScaleRad="98413" custRadScaleInc="-16461">
        <dgm:presLayoutVars>
          <dgm:bulletEnabled val="1"/>
        </dgm:presLayoutVars>
      </dgm:prSet>
      <dgm:spPr/>
    </dgm:pt>
    <dgm:pt modelId="{047CC19D-7EC1-45D8-9C4C-32AA6CFDDED0}" type="pres">
      <dgm:prSet presAssocID="{6EE96EDD-C73D-4170-A63E-59BBB201830B}" presName="parTrans" presStyleLbl="bgSibTrans2D1" presStyleIdx="3" presStyleCnt="9"/>
      <dgm:spPr/>
    </dgm:pt>
    <dgm:pt modelId="{AEEB26DA-1FF1-4238-B471-1CB51B63A28A}" type="pres">
      <dgm:prSet presAssocID="{8AE7F21D-8875-4DA5-A9AA-6AA388FDBF7F}" presName="node" presStyleLbl="node1" presStyleIdx="3" presStyleCnt="9" custScaleX="125856" custRadScaleRad="106759" custRadScaleInc="-34351">
        <dgm:presLayoutVars>
          <dgm:bulletEnabled val="1"/>
        </dgm:presLayoutVars>
      </dgm:prSet>
      <dgm:spPr/>
    </dgm:pt>
    <dgm:pt modelId="{F0122E34-4CE0-4F52-AFDA-442ADC10C1DD}" type="pres">
      <dgm:prSet presAssocID="{9122622C-2201-425F-84E5-68B5FEF9CE1E}" presName="parTrans" presStyleLbl="bgSibTrans2D1" presStyleIdx="4" presStyleCnt="9"/>
      <dgm:spPr/>
    </dgm:pt>
    <dgm:pt modelId="{2C69F700-373B-4022-800A-2AFF0A2ACB5D}" type="pres">
      <dgm:prSet presAssocID="{9F5F2D4D-2305-477F-9D04-F6E270732875}" presName="node" presStyleLbl="node1" presStyleIdx="4" presStyleCnt="9" custScaleX="169597" custRadScaleRad="93342" custRadScaleInc="509">
        <dgm:presLayoutVars>
          <dgm:bulletEnabled val="1"/>
        </dgm:presLayoutVars>
      </dgm:prSet>
      <dgm:spPr/>
    </dgm:pt>
    <dgm:pt modelId="{A515D0E4-DDFD-4298-8DF2-D8A51BA320F4}" type="pres">
      <dgm:prSet presAssocID="{9003A45F-83A9-4C7B-86F6-2927C5251658}" presName="parTrans" presStyleLbl="bgSibTrans2D1" presStyleIdx="5" presStyleCnt="9"/>
      <dgm:spPr/>
    </dgm:pt>
    <dgm:pt modelId="{20E8C270-F74B-4E14-9973-A09C5267A16E}" type="pres">
      <dgm:prSet presAssocID="{D49DC2E0-9ACD-4635-B932-87C307553DEA}" presName="node" presStyleLbl="node1" presStyleIdx="5" presStyleCnt="9" custScaleX="166370" custRadScaleRad="110674" custRadScaleInc="49467">
        <dgm:presLayoutVars>
          <dgm:bulletEnabled val="1"/>
        </dgm:presLayoutVars>
      </dgm:prSet>
      <dgm:spPr/>
    </dgm:pt>
    <dgm:pt modelId="{9E0203B2-6C0C-4C0C-BE0B-E466EE2F837D}" type="pres">
      <dgm:prSet presAssocID="{F528BF52-1349-45AC-9392-AC2CD472D057}" presName="parTrans" presStyleLbl="bgSibTrans2D1" presStyleIdx="6" presStyleCnt="9"/>
      <dgm:spPr/>
    </dgm:pt>
    <dgm:pt modelId="{9FDFBEF0-E87B-4844-950D-406488192D03}" type="pres">
      <dgm:prSet presAssocID="{BF870A5E-07A2-4C63-A442-094D0031735F}" presName="node" presStyleLbl="node1" presStyleIdx="6" presStyleCnt="9" custScaleX="141335" custRadScaleRad="115041" custRadScaleInc="49413">
        <dgm:presLayoutVars>
          <dgm:bulletEnabled val="1"/>
        </dgm:presLayoutVars>
      </dgm:prSet>
      <dgm:spPr/>
    </dgm:pt>
    <dgm:pt modelId="{3DA0A644-564D-47D3-AFC5-21E65E8E3AC0}" type="pres">
      <dgm:prSet presAssocID="{C4578F08-0BB2-4675-BEF4-9D0E77FA61AA}" presName="parTrans" presStyleLbl="bgSibTrans2D1" presStyleIdx="7" presStyleCnt="9"/>
      <dgm:spPr/>
    </dgm:pt>
    <dgm:pt modelId="{F833093F-EF31-497E-B241-C8B3A0FEC76C}" type="pres">
      <dgm:prSet presAssocID="{2E31A6C9-7F5A-4445-AE0F-C50CBA16D02B}" presName="node" presStyleLbl="node1" presStyleIdx="7" presStyleCnt="9" custScaleX="139863" custRadScaleRad="102146" custRadScaleInc="16916">
        <dgm:presLayoutVars>
          <dgm:bulletEnabled val="1"/>
        </dgm:presLayoutVars>
      </dgm:prSet>
      <dgm:spPr/>
    </dgm:pt>
    <dgm:pt modelId="{CF9D06E2-8FB3-488A-9343-56C3B14E2C19}" type="pres">
      <dgm:prSet presAssocID="{84133351-F170-46CF-91CB-F448D48825DC}" presName="parTrans" presStyleLbl="bgSibTrans2D1" presStyleIdx="8" presStyleCnt="9"/>
      <dgm:spPr/>
    </dgm:pt>
    <dgm:pt modelId="{A7C62E61-2D13-4207-94A3-010C6C73EB76}" type="pres">
      <dgm:prSet presAssocID="{EF733012-162F-456C-B74E-609FFD9EC813}" presName="node" presStyleLbl="node1" presStyleIdx="8" presStyleCnt="9" custRadScaleRad="100008" custRadScaleInc="-3810">
        <dgm:presLayoutVars>
          <dgm:bulletEnabled val="1"/>
        </dgm:presLayoutVars>
      </dgm:prSet>
      <dgm:spPr/>
    </dgm:pt>
  </dgm:ptLst>
  <dgm:cxnLst>
    <dgm:cxn modelId="{C500CB03-C061-425F-81CA-804470EFCD03}" type="presOf" srcId="{8AE7F21D-8875-4DA5-A9AA-6AA388FDBF7F}" destId="{AEEB26DA-1FF1-4238-B471-1CB51B63A28A}" srcOrd="0" destOrd="0" presId="urn:microsoft.com/office/officeart/2005/8/layout/radial4"/>
    <dgm:cxn modelId="{CBFA7B0E-4B49-4340-832B-5CC268A0687F}" type="presOf" srcId="{2E31A6C9-7F5A-4445-AE0F-C50CBA16D02B}" destId="{F833093F-EF31-497E-B241-C8B3A0FEC76C}" srcOrd="0" destOrd="0" presId="urn:microsoft.com/office/officeart/2005/8/layout/radial4"/>
    <dgm:cxn modelId="{E50EB515-8ED5-4B8F-B91D-7BA9A33762FE}" srcId="{C6DEB20C-3396-4068-A38F-15BE7CBD16B4}" destId="{D49DC2E0-9ACD-4635-B932-87C307553DEA}" srcOrd="5" destOrd="0" parTransId="{9003A45F-83A9-4C7B-86F6-2927C5251658}" sibTransId="{A6C2D5EF-A845-479C-9ACF-0144AC2BFCE3}"/>
    <dgm:cxn modelId="{E1971D18-FF33-4D2D-8ACA-FAA6DDEA0146}" type="presOf" srcId="{B16AC593-4442-4C3A-9405-1E776DDD0DC4}" destId="{A16627E0-59BC-43B2-BCAF-1453C9169BA9}" srcOrd="0" destOrd="0" presId="urn:microsoft.com/office/officeart/2005/8/layout/radial4"/>
    <dgm:cxn modelId="{FFBF581B-20B4-4362-8278-9513813FD9CE}" type="presOf" srcId="{48F3663B-6C5F-4E5B-90CF-478D55DABD96}" destId="{8826DBC5-E837-456F-B138-03A413DF59DA}" srcOrd="0" destOrd="0" presId="urn:microsoft.com/office/officeart/2005/8/layout/radial4"/>
    <dgm:cxn modelId="{76341925-5479-45EF-A712-78C4F14CBF1F}" type="presOf" srcId="{4117AC42-345C-40DF-A5EE-8B135A443EE9}" destId="{38460DCD-5992-4B01-9A55-EF1091D9C87B}" srcOrd="0" destOrd="0" presId="urn:microsoft.com/office/officeart/2005/8/layout/radial4"/>
    <dgm:cxn modelId="{CE819432-B2A9-4745-A993-B430A1CA1691}" type="presOf" srcId="{BF870A5E-07A2-4C63-A442-094D0031735F}" destId="{9FDFBEF0-E87B-4844-950D-406488192D03}" srcOrd="0" destOrd="0" presId="urn:microsoft.com/office/officeart/2005/8/layout/radial4"/>
    <dgm:cxn modelId="{B4BC7D3A-BF37-428A-8BC9-31EA290C8ADE}" type="presOf" srcId="{9003A45F-83A9-4C7B-86F6-2927C5251658}" destId="{A515D0E4-DDFD-4298-8DF2-D8A51BA320F4}" srcOrd="0" destOrd="0" presId="urn:microsoft.com/office/officeart/2005/8/layout/radial4"/>
    <dgm:cxn modelId="{A060675D-A21B-4677-816A-065171B1B0C4}" type="presOf" srcId="{43553692-AED7-469A-A3E3-72E817DD7195}" destId="{11520704-42AB-4604-91B7-8E8AF919154F}" srcOrd="0" destOrd="0" presId="urn:microsoft.com/office/officeart/2005/8/layout/radial4"/>
    <dgm:cxn modelId="{50E6F442-4794-4638-BBEF-71C296C87B92}" srcId="{C6DEB20C-3396-4068-A38F-15BE7CBD16B4}" destId="{47C6C2BE-7C1D-4A55-9170-007DE3B1147B}" srcOrd="1" destOrd="0" parTransId="{5381317B-D5CD-4C4B-B704-1E93038A2219}" sibTransId="{EF575052-25BD-448F-9A28-F269EE163EB5}"/>
    <dgm:cxn modelId="{E5AA3164-7581-452A-98C8-BFF4BC67265E}" type="presOf" srcId="{9F5F2D4D-2305-477F-9D04-F6E270732875}" destId="{2C69F700-373B-4022-800A-2AFF0A2ACB5D}" srcOrd="0" destOrd="0" presId="urn:microsoft.com/office/officeart/2005/8/layout/radial4"/>
    <dgm:cxn modelId="{96912968-7D64-4295-A96E-93FCF9AEB46A}" srcId="{C6DEB20C-3396-4068-A38F-15BE7CBD16B4}" destId="{EF733012-162F-456C-B74E-609FFD9EC813}" srcOrd="8" destOrd="0" parTransId="{84133351-F170-46CF-91CB-F448D48825DC}" sibTransId="{602A401A-02F0-4E6B-BEAD-C0281BB89354}"/>
    <dgm:cxn modelId="{40C8DD6B-F46A-437B-8A79-A8BD01268333}" type="presOf" srcId="{5381317B-D5CD-4C4B-B704-1E93038A2219}" destId="{06268360-239A-4534-8BFE-36539412E85D}" srcOrd="0" destOrd="0" presId="urn:microsoft.com/office/officeart/2005/8/layout/radial4"/>
    <dgm:cxn modelId="{7A45546C-5B42-4F01-97A7-30AEB6EBC8B1}" srcId="{B16AC593-4442-4C3A-9405-1E776DDD0DC4}" destId="{C6DEB20C-3396-4068-A38F-15BE7CBD16B4}" srcOrd="0" destOrd="0" parTransId="{7E3E1546-2628-4292-BFF6-59D64FF10E6E}" sibTransId="{B374F933-0DAA-4EEC-9DF0-6E456DEDFC9E}"/>
    <dgm:cxn modelId="{D74F3473-7461-411D-AD63-28583D28D938}" type="presOf" srcId="{C4578F08-0BB2-4675-BEF4-9D0E77FA61AA}" destId="{3DA0A644-564D-47D3-AFC5-21E65E8E3AC0}" srcOrd="0" destOrd="0" presId="urn:microsoft.com/office/officeart/2005/8/layout/radial4"/>
    <dgm:cxn modelId="{4F66E680-B08F-47ED-94AF-F6A8A2555BD1}" type="presOf" srcId="{C6DEB20C-3396-4068-A38F-15BE7CBD16B4}" destId="{3CB40947-CE94-44DE-B82B-81B44F5127D4}" srcOrd="0" destOrd="0" presId="urn:microsoft.com/office/officeart/2005/8/layout/radial4"/>
    <dgm:cxn modelId="{91B6158D-BAEE-4C5A-85A8-413E935038CE}" type="presOf" srcId="{84133351-F170-46CF-91CB-F448D48825DC}" destId="{CF9D06E2-8FB3-488A-9343-56C3B14E2C19}" srcOrd="0" destOrd="0" presId="urn:microsoft.com/office/officeart/2005/8/layout/radial4"/>
    <dgm:cxn modelId="{64B4C8A2-5A7C-4AF2-938C-7F9A65C7E556}" type="presOf" srcId="{6EE96EDD-C73D-4170-A63E-59BBB201830B}" destId="{047CC19D-7EC1-45D8-9C4C-32AA6CFDDED0}" srcOrd="0" destOrd="0" presId="urn:microsoft.com/office/officeart/2005/8/layout/radial4"/>
    <dgm:cxn modelId="{C460FFAF-7F16-4B4A-9CB4-8E4E77DD05CA}" type="presOf" srcId="{9122622C-2201-425F-84E5-68B5FEF9CE1E}" destId="{F0122E34-4CE0-4F52-AFDA-442ADC10C1DD}" srcOrd="0" destOrd="0" presId="urn:microsoft.com/office/officeart/2005/8/layout/radial4"/>
    <dgm:cxn modelId="{1953C1BA-00D0-430D-BB25-C7FB77A4267D}" srcId="{C6DEB20C-3396-4068-A38F-15BE7CBD16B4}" destId="{4117AC42-345C-40DF-A5EE-8B135A443EE9}" srcOrd="2" destOrd="0" parTransId="{759A221D-C601-4716-8C65-73DD83DBE18D}" sibTransId="{D046F7C9-C127-47AA-AA1B-8208EEAB1EA6}"/>
    <dgm:cxn modelId="{45D6B0BC-1653-494F-9AB2-68A99D081A1D}" srcId="{C6DEB20C-3396-4068-A38F-15BE7CBD16B4}" destId="{9F5F2D4D-2305-477F-9D04-F6E270732875}" srcOrd="4" destOrd="0" parTransId="{9122622C-2201-425F-84E5-68B5FEF9CE1E}" sibTransId="{B6798E68-8B8C-4A1A-8130-194BB1D72832}"/>
    <dgm:cxn modelId="{708BCDC8-6FEA-4EFD-BEB4-40FFD476AEF9}" srcId="{C6DEB20C-3396-4068-A38F-15BE7CBD16B4}" destId="{2E31A6C9-7F5A-4445-AE0F-C50CBA16D02B}" srcOrd="7" destOrd="0" parTransId="{C4578F08-0BB2-4675-BEF4-9D0E77FA61AA}" sibTransId="{EE957094-9D5B-4C7C-9560-64EF17AE23B1}"/>
    <dgm:cxn modelId="{1D1579CB-CD54-460A-8722-4B154451FC3C}" type="presOf" srcId="{47C6C2BE-7C1D-4A55-9170-007DE3B1147B}" destId="{82421E8D-16D7-4448-B236-7970955E0632}" srcOrd="0" destOrd="0" presId="urn:microsoft.com/office/officeart/2005/8/layout/radial4"/>
    <dgm:cxn modelId="{00D53AD8-65DC-4196-9781-E74DC303E3A9}" srcId="{C6DEB20C-3396-4068-A38F-15BE7CBD16B4}" destId="{BF870A5E-07A2-4C63-A442-094D0031735F}" srcOrd="6" destOrd="0" parTransId="{F528BF52-1349-45AC-9392-AC2CD472D057}" sibTransId="{82097DE2-5D3D-4DFD-9A96-16E74EF9F125}"/>
    <dgm:cxn modelId="{6165D1DA-825A-4E03-8DD8-A29AB366B46D}" type="presOf" srcId="{D49DC2E0-9ACD-4635-B932-87C307553DEA}" destId="{20E8C270-F74B-4E14-9973-A09C5267A16E}" srcOrd="0" destOrd="0" presId="urn:microsoft.com/office/officeart/2005/8/layout/radial4"/>
    <dgm:cxn modelId="{E4DFF6DA-1B11-400F-A2E7-83174A72A105}" type="presOf" srcId="{759A221D-C601-4716-8C65-73DD83DBE18D}" destId="{6DBEBF2C-4AB4-4787-BCC4-C754DF10CE21}" srcOrd="0" destOrd="0" presId="urn:microsoft.com/office/officeart/2005/8/layout/radial4"/>
    <dgm:cxn modelId="{577A0CDB-40CD-40FB-868C-CE90F290DDD5}" type="presOf" srcId="{EF733012-162F-456C-B74E-609FFD9EC813}" destId="{A7C62E61-2D13-4207-94A3-010C6C73EB76}" srcOrd="0" destOrd="0" presId="urn:microsoft.com/office/officeart/2005/8/layout/radial4"/>
    <dgm:cxn modelId="{75CA2AE5-F62A-4F63-AF78-87C8A7A932CA}" type="presOf" srcId="{F528BF52-1349-45AC-9392-AC2CD472D057}" destId="{9E0203B2-6C0C-4C0C-BE0B-E466EE2F837D}" srcOrd="0" destOrd="0" presId="urn:microsoft.com/office/officeart/2005/8/layout/radial4"/>
    <dgm:cxn modelId="{E15335E7-F72A-4F24-8165-4313C971FF15}" srcId="{C6DEB20C-3396-4068-A38F-15BE7CBD16B4}" destId="{8AE7F21D-8875-4DA5-A9AA-6AA388FDBF7F}" srcOrd="3" destOrd="0" parTransId="{6EE96EDD-C73D-4170-A63E-59BBB201830B}" sibTransId="{18D6A969-3C56-4B5E-AE28-1C0AFFF85163}"/>
    <dgm:cxn modelId="{D4BE30F1-460F-4024-942B-55362389F9F7}" srcId="{C6DEB20C-3396-4068-A38F-15BE7CBD16B4}" destId="{43553692-AED7-469A-A3E3-72E817DD7195}" srcOrd="0" destOrd="0" parTransId="{48F3663B-6C5F-4E5B-90CF-478D55DABD96}" sibTransId="{4CBE9CCD-8296-4BA9-A373-5BCDC9CF2589}"/>
    <dgm:cxn modelId="{5B150B18-B557-4B9C-9FE8-FD59DF29DF0C}" type="presParOf" srcId="{A16627E0-59BC-43B2-BCAF-1453C9169BA9}" destId="{3CB40947-CE94-44DE-B82B-81B44F5127D4}" srcOrd="0" destOrd="0" presId="urn:microsoft.com/office/officeart/2005/8/layout/radial4"/>
    <dgm:cxn modelId="{57DA5F2C-0A2C-4BAC-987E-729A0AF36067}" type="presParOf" srcId="{A16627E0-59BC-43B2-BCAF-1453C9169BA9}" destId="{8826DBC5-E837-456F-B138-03A413DF59DA}" srcOrd="1" destOrd="0" presId="urn:microsoft.com/office/officeart/2005/8/layout/radial4"/>
    <dgm:cxn modelId="{394F2F8B-E1D7-479B-89FF-38F56644D159}" type="presParOf" srcId="{A16627E0-59BC-43B2-BCAF-1453C9169BA9}" destId="{11520704-42AB-4604-91B7-8E8AF919154F}" srcOrd="2" destOrd="0" presId="urn:microsoft.com/office/officeart/2005/8/layout/radial4"/>
    <dgm:cxn modelId="{8D47725A-66D0-4812-8DC5-013A95254864}" type="presParOf" srcId="{A16627E0-59BC-43B2-BCAF-1453C9169BA9}" destId="{06268360-239A-4534-8BFE-36539412E85D}" srcOrd="3" destOrd="0" presId="urn:microsoft.com/office/officeart/2005/8/layout/radial4"/>
    <dgm:cxn modelId="{A39091C7-D026-4F53-9E1D-E5157D6995B4}" type="presParOf" srcId="{A16627E0-59BC-43B2-BCAF-1453C9169BA9}" destId="{82421E8D-16D7-4448-B236-7970955E0632}" srcOrd="4" destOrd="0" presId="urn:microsoft.com/office/officeart/2005/8/layout/radial4"/>
    <dgm:cxn modelId="{C58574D8-926A-479B-9072-802DF0AC5E15}" type="presParOf" srcId="{A16627E0-59BC-43B2-BCAF-1453C9169BA9}" destId="{6DBEBF2C-4AB4-4787-BCC4-C754DF10CE21}" srcOrd="5" destOrd="0" presId="urn:microsoft.com/office/officeart/2005/8/layout/radial4"/>
    <dgm:cxn modelId="{2A664134-B494-4B26-B129-4E5830EDF58B}" type="presParOf" srcId="{A16627E0-59BC-43B2-BCAF-1453C9169BA9}" destId="{38460DCD-5992-4B01-9A55-EF1091D9C87B}" srcOrd="6" destOrd="0" presId="urn:microsoft.com/office/officeart/2005/8/layout/radial4"/>
    <dgm:cxn modelId="{982B77F8-62E1-4333-8B2B-A5919D07E740}" type="presParOf" srcId="{A16627E0-59BC-43B2-BCAF-1453C9169BA9}" destId="{047CC19D-7EC1-45D8-9C4C-32AA6CFDDED0}" srcOrd="7" destOrd="0" presId="urn:microsoft.com/office/officeart/2005/8/layout/radial4"/>
    <dgm:cxn modelId="{DA71A7CB-AE81-4598-9A33-91B0077BABCB}" type="presParOf" srcId="{A16627E0-59BC-43B2-BCAF-1453C9169BA9}" destId="{AEEB26DA-1FF1-4238-B471-1CB51B63A28A}" srcOrd="8" destOrd="0" presId="urn:microsoft.com/office/officeart/2005/8/layout/radial4"/>
    <dgm:cxn modelId="{D0A468EF-9566-4CBF-9440-E8A1B9ADBDA0}" type="presParOf" srcId="{A16627E0-59BC-43B2-BCAF-1453C9169BA9}" destId="{F0122E34-4CE0-4F52-AFDA-442ADC10C1DD}" srcOrd="9" destOrd="0" presId="urn:microsoft.com/office/officeart/2005/8/layout/radial4"/>
    <dgm:cxn modelId="{18B73844-CECF-466D-BFEB-8FF0776ED291}" type="presParOf" srcId="{A16627E0-59BC-43B2-BCAF-1453C9169BA9}" destId="{2C69F700-373B-4022-800A-2AFF0A2ACB5D}" srcOrd="10" destOrd="0" presId="urn:microsoft.com/office/officeart/2005/8/layout/radial4"/>
    <dgm:cxn modelId="{56A9D4E4-8546-47A7-A12A-15DCBBBBC627}" type="presParOf" srcId="{A16627E0-59BC-43B2-BCAF-1453C9169BA9}" destId="{A515D0E4-DDFD-4298-8DF2-D8A51BA320F4}" srcOrd="11" destOrd="0" presId="urn:microsoft.com/office/officeart/2005/8/layout/radial4"/>
    <dgm:cxn modelId="{2F27EEF9-1332-4DC0-89AB-F24DEEF98A00}" type="presParOf" srcId="{A16627E0-59BC-43B2-BCAF-1453C9169BA9}" destId="{20E8C270-F74B-4E14-9973-A09C5267A16E}" srcOrd="12" destOrd="0" presId="urn:microsoft.com/office/officeart/2005/8/layout/radial4"/>
    <dgm:cxn modelId="{2717669A-CA7C-4949-BF0F-0613AF4C2D32}" type="presParOf" srcId="{A16627E0-59BC-43B2-BCAF-1453C9169BA9}" destId="{9E0203B2-6C0C-4C0C-BE0B-E466EE2F837D}" srcOrd="13" destOrd="0" presId="urn:microsoft.com/office/officeart/2005/8/layout/radial4"/>
    <dgm:cxn modelId="{777D3DD7-1C38-436D-9DEB-9AACA810878C}" type="presParOf" srcId="{A16627E0-59BC-43B2-BCAF-1453C9169BA9}" destId="{9FDFBEF0-E87B-4844-950D-406488192D03}" srcOrd="14" destOrd="0" presId="urn:microsoft.com/office/officeart/2005/8/layout/radial4"/>
    <dgm:cxn modelId="{CF6AE662-535F-4571-9712-CDE7CE4ADA6E}" type="presParOf" srcId="{A16627E0-59BC-43B2-BCAF-1453C9169BA9}" destId="{3DA0A644-564D-47D3-AFC5-21E65E8E3AC0}" srcOrd="15" destOrd="0" presId="urn:microsoft.com/office/officeart/2005/8/layout/radial4"/>
    <dgm:cxn modelId="{391B720A-6F4F-4D55-A3C4-6F8AE654B420}" type="presParOf" srcId="{A16627E0-59BC-43B2-BCAF-1453C9169BA9}" destId="{F833093F-EF31-497E-B241-C8B3A0FEC76C}" srcOrd="16" destOrd="0" presId="urn:microsoft.com/office/officeart/2005/8/layout/radial4"/>
    <dgm:cxn modelId="{B459C4D2-F2CF-4A8F-9785-0460FEB0135B}" type="presParOf" srcId="{A16627E0-59BC-43B2-BCAF-1453C9169BA9}" destId="{CF9D06E2-8FB3-488A-9343-56C3B14E2C19}" srcOrd="17" destOrd="0" presId="urn:microsoft.com/office/officeart/2005/8/layout/radial4"/>
    <dgm:cxn modelId="{AE21C300-A128-487C-B842-69F195C4CB85}" type="presParOf" srcId="{A16627E0-59BC-43B2-BCAF-1453C9169BA9}" destId="{A7C62E61-2D13-4207-94A3-010C6C73EB76}" srcOrd="1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3FE95-552F-4064-BBE9-4D74FDC92161}"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A6B84BC6-6A87-464C-A0F4-B52A24424B6C}">
      <dgm:prSet custT="1"/>
      <dgm:spPr/>
      <dgm:t>
        <a:bodyPr/>
        <a:lstStyle/>
        <a:p>
          <a:pPr rtl="0"/>
          <a:r>
            <a:rPr lang="en-US" sz="2800" dirty="0"/>
            <a:t>Youth Cricket</a:t>
          </a:r>
        </a:p>
        <a:p>
          <a:pPr rtl="0"/>
          <a:r>
            <a:rPr lang="en-US" sz="2800" dirty="0"/>
            <a:t>By </a:t>
          </a:r>
        </a:p>
        <a:p>
          <a:pPr rtl="0"/>
          <a:r>
            <a:rPr lang="en-US" sz="2800" dirty="0"/>
            <a:t>Zubin </a:t>
          </a:r>
          <a:r>
            <a:rPr lang="en-US" sz="2800" dirty="0" err="1"/>
            <a:t>Surkari</a:t>
          </a:r>
          <a:endParaRPr lang="en-US" sz="2800" dirty="0"/>
        </a:p>
      </dgm:t>
    </dgm:pt>
    <dgm:pt modelId="{279FE1EA-BFD5-4166-A496-3C77CFC71275}" type="parTrans" cxnId="{1B328525-DEE5-4170-9AFC-E2CBEEE48DA7}">
      <dgm:prSet/>
      <dgm:spPr/>
      <dgm:t>
        <a:bodyPr/>
        <a:lstStyle/>
        <a:p>
          <a:endParaRPr lang="en-US"/>
        </a:p>
      </dgm:t>
    </dgm:pt>
    <dgm:pt modelId="{A3325876-5DAC-4945-902E-E2130DEA5675}" type="sibTrans" cxnId="{1B328525-DEE5-4170-9AFC-E2CBEEE48DA7}">
      <dgm:prSet/>
      <dgm:spPr/>
      <dgm:t>
        <a:bodyPr/>
        <a:lstStyle/>
        <a:p>
          <a:endParaRPr lang="en-US"/>
        </a:p>
      </dgm:t>
    </dgm:pt>
    <dgm:pt modelId="{15E039A7-CEB6-4011-9AB3-653B73AB4754}" type="pres">
      <dgm:prSet presAssocID="{61E3FE95-552F-4064-BBE9-4D74FDC92161}" presName="Name0" presStyleCnt="0">
        <dgm:presLayoutVars>
          <dgm:chMax val="1"/>
          <dgm:dir/>
          <dgm:animLvl val="ctr"/>
          <dgm:resizeHandles val="exact"/>
        </dgm:presLayoutVars>
      </dgm:prSet>
      <dgm:spPr/>
    </dgm:pt>
    <dgm:pt modelId="{E1C7153A-45E5-4A07-AFD1-B10856894B55}" type="pres">
      <dgm:prSet presAssocID="{A6B84BC6-6A87-464C-A0F4-B52A24424B6C}" presName="centerShape" presStyleLbl="node0" presStyleIdx="0" presStyleCnt="1" custScaleX="129107" custScaleY="100120" custLinFactNeighborX="1663" custLinFactNeighborY="-591"/>
      <dgm:spPr/>
    </dgm:pt>
  </dgm:ptLst>
  <dgm:cxnLst>
    <dgm:cxn modelId="{1B328525-DEE5-4170-9AFC-E2CBEEE48DA7}" srcId="{61E3FE95-552F-4064-BBE9-4D74FDC92161}" destId="{A6B84BC6-6A87-464C-A0F4-B52A24424B6C}" srcOrd="0" destOrd="0" parTransId="{279FE1EA-BFD5-4166-A496-3C77CFC71275}" sibTransId="{A3325876-5DAC-4945-902E-E2130DEA5675}"/>
    <dgm:cxn modelId="{70078E60-6699-41E2-B727-A8F9DAB5548D}" type="presOf" srcId="{A6B84BC6-6A87-464C-A0F4-B52A24424B6C}" destId="{E1C7153A-45E5-4A07-AFD1-B10856894B55}" srcOrd="0" destOrd="0" presId="urn:microsoft.com/office/officeart/2005/8/layout/radial5"/>
    <dgm:cxn modelId="{E98CA8CA-4D65-4717-A8C0-822013572A8D}" type="presOf" srcId="{61E3FE95-552F-4064-BBE9-4D74FDC92161}" destId="{15E039A7-CEB6-4011-9AB3-653B73AB4754}" srcOrd="0" destOrd="0" presId="urn:microsoft.com/office/officeart/2005/8/layout/radial5"/>
    <dgm:cxn modelId="{127E4CFC-3EB0-492E-9D26-79BA1F2FE924}" type="presParOf" srcId="{15E039A7-CEB6-4011-9AB3-653B73AB4754}" destId="{E1C7153A-45E5-4A07-AFD1-B10856894B55}" srcOrd="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E3FE95-552F-4064-BBE9-4D74FDC92161}"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A6B84BC6-6A87-464C-A0F4-B52A24424B6C}">
      <dgm:prSet custT="1"/>
      <dgm:spPr/>
      <dgm:t>
        <a:bodyPr/>
        <a:lstStyle/>
        <a:p>
          <a:pPr rtl="0"/>
          <a:r>
            <a:rPr lang="en-US" sz="2800" dirty="0"/>
            <a:t>Minor League Cricket</a:t>
          </a:r>
        </a:p>
        <a:p>
          <a:pPr rtl="0"/>
          <a:r>
            <a:rPr lang="en-US" sz="2800" dirty="0"/>
            <a:t>By </a:t>
          </a:r>
        </a:p>
        <a:p>
          <a:pPr rtl="0"/>
          <a:r>
            <a:rPr lang="en-US" sz="2800" dirty="0"/>
            <a:t>Sumeet </a:t>
          </a:r>
          <a:r>
            <a:rPr lang="en-US" sz="2800" dirty="0" err="1"/>
            <a:t>Khule</a:t>
          </a:r>
          <a:endParaRPr lang="en-US" sz="2800" dirty="0"/>
        </a:p>
      </dgm:t>
    </dgm:pt>
    <dgm:pt modelId="{279FE1EA-BFD5-4166-A496-3C77CFC71275}" type="parTrans" cxnId="{1B328525-DEE5-4170-9AFC-E2CBEEE48DA7}">
      <dgm:prSet/>
      <dgm:spPr/>
      <dgm:t>
        <a:bodyPr/>
        <a:lstStyle/>
        <a:p>
          <a:endParaRPr lang="en-US"/>
        </a:p>
      </dgm:t>
    </dgm:pt>
    <dgm:pt modelId="{A3325876-5DAC-4945-902E-E2130DEA5675}" type="sibTrans" cxnId="{1B328525-DEE5-4170-9AFC-E2CBEEE48DA7}">
      <dgm:prSet/>
      <dgm:spPr/>
      <dgm:t>
        <a:bodyPr/>
        <a:lstStyle/>
        <a:p>
          <a:endParaRPr lang="en-US"/>
        </a:p>
      </dgm:t>
    </dgm:pt>
    <dgm:pt modelId="{15E039A7-CEB6-4011-9AB3-653B73AB4754}" type="pres">
      <dgm:prSet presAssocID="{61E3FE95-552F-4064-BBE9-4D74FDC92161}" presName="Name0" presStyleCnt="0">
        <dgm:presLayoutVars>
          <dgm:chMax val="1"/>
          <dgm:dir/>
          <dgm:animLvl val="ctr"/>
          <dgm:resizeHandles val="exact"/>
        </dgm:presLayoutVars>
      </dgm:prSet>
      <dgm:spPr/>
    </dgm:pt>
    <dgm:pt modelId="{E1C7153A-45E5-4A07-AFD1-B10856894B55}" type="pres">
      <dgm:prSet presAssocID="{A6B84BC6-6A87-464C-A0F4-B52A24424B6C}" presName="centerShape" presStyleLbl="node0" presStyleIdx="0" presStyleCnt="1" custScaleX="129107" custScaleY="100120" custLinFactNeighborX="1663" custLinFactNeighborY="-591"/>
      <dgm:spPr/>
    </dgm:pt>
  </dgm:ptLst>
  <dgm:cxnLst>
    <dgm:cxn modelId="{1B328525-DEE5-4170-9AFC-E2CBEEE48DA7}" srcId="{61E3FE95-552F-4064-BBE9-4D74FDC92161}" destId="{A6B84BC6-6A87-464C-A0F4-B52A24424B6C}" srcOrd="0" destOrd="0" parTransId="{279FE1EA-BFD5-4166-A496-3C77CFC71275}" sibTransId="{A3325876-5DAC-4945-902E-E2130DEA5675}"/>
    <dgm:cxn modelId="{70078E60-6699-41E2-B727-A8F9DAB5548D}" type="presOf" srcId="{A6B84BC6-6A87-464C-A0F4-B52A24424B6C}" destId="{E1C7153A-45E5-4A07-AFD1-B10856894B55}" srcOrd="0" destOrd="0" presId="urn:microsoft.com/office/officeart/2005/8/layout/radial5"/>
    <dgm:cxn modelId="{E98CA8CA-4D65-4717-A8C0-822013572A8D}" type="presOf" srcId="{61E3FE95-552F-4064-BBE9-4D74FDC92161}" destId="{15E039A7-CEB6-4011-9AB3-653B73AB4754}" srcOrd="0" destOrd="0" presId="urn:microsoft.com/office/officeart/2005/8/layout/radial5"/>
    <dgm:cxn modelId="{127E4CFC-3EB0-492E-9D26-79BA1F2FE924}" type="presParOf" srcId="{15E039A7-CEB6-4011-9AB3-653B73AB4754}" destId="{E1C7153A-45E5-4A07-AFD1-B10856894B55}" srcOrd="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E3FE95-552F-4064-BBE9-4D74FDC92161}"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A6B84BC6-6A87-464C-A0F4-B52A24424B6C}">
      <dgm:prSet custT="1"/>
      <dgm:spPr/>
      <dgm:t>
        <a:bodyPr/>
        <a:lstStyle/>
        <a:p>
          <a:pPr rtl="0"/>
          <a:r>
            <a:rPr lang="en-US" sz="2800" dirty="0"/>
            <a:t>CACU’s Report </a:t>
          </a:r>
        </a:p>
        <a:p>
          <a:pPr rtl="0"/>
          <a:r>
            <a:rPr lang="en-US" sz="2800" dirty="0"/>
            <a:t>By </a:t>
          </a:r>
        </a:p>
        <a:p>
          <a:pPr rtl="0"/>
          <a:r>
            <a:rPr lang="en-US" sz="2800" dirty="0"/>
            <a:t>Shravan </a:t>
          </a:r>
          <a:r>
            <a:rPr lang="en-US" sz="2800" dirty="0" err="1"/>
            <a:t>Kommu</a:t>
          </a:r>
          <a:endParaRPr lang="en-US" sz="2800" dirty="0"/>
        </a:p>
      </dgm:t>
    </dgm:pt>
    <dgm:pt modelId="{279FE1EA-BFD5-4166-A496-3C77CFC71275}" type="parTrans" cxnId="{1B328525-DEE5-4170-9AFC-E2CBEEE48DA7}">
      <dgm:prSet/>
      <dgm:spPr/>
      <dgm:t>
        <a:bodyPr/>
        <a:lstStyle/>
        <a:p>
          <a:endParaRPr lang="en-US"/>
        </a:p>
      </dgm:t>
    </dgm:pt>
    <dgm:pt modelId="{A3325876-5DAC-4945-902E-E2130DEA5675}" type="sibTrans" cxnId="{1B328525-DEE5-4170-9AFC-E2CBEEE48DA7}">
      <dgm:prSet/>
      <dgm:spPr/>
      <dgm:t>
        <a:bodyPr/>
        <a:lstStyle/>
        <a:p>
          <a:endParaRPr lang="en-US"/>
        </a:p>
      </dgm:t>
    </dgm:pt>
    <dgm:pt modelId="{15E039A7-CEB6-4011-9AB3-653B73AB4754}" type="pres">
      <dgm:prSet presAssocID="{61E3FE95-552F-4064-BBE9-4D74FDC92161}" presName="Name0" presStyleCnt="0">
        <dgm:presLayoutVars>
          <dgm:chMax val="1"/>
          <dgm:dir/>
          <dgm:animLvl val="ctr"/>
          <dgm:resizeHandles val="exact"/>
        </dgm:presLayoutVars>
      </dgm:prSet>
      <dgm:spPr/>
    </dgm:pt>
    <dgm:pt modelId="{E1C7153A-45E5-4A07-AFD1-B10856894B55}" type="pres">
      <dgm:prSet presAssocID="{A6B84BC6-6A87-464C-A0F4-B52A24424B6C}" presName="centerShape" presStyleLbl="node0" presStyleIdx="0" presStyleCnt="1" custScaleX="129107" custScaleY="100120" custLinFactNeighborX="119" custLinFactNeighborY="57"/>
      <dgm:spPr/>
    </dgm:pt>
  </dgm:ptLst>
  <dgm:cxnLst>
    <dgm:cxn modelId="{1B328525-DEE5-4170-9AFC-E2CBEEE48DA7}" srcId="{61E3FE95-552F-4064-BBE9-4D74FDC92161}" destId="{A6B84BC6-6A87-464C-A0F4-B52A24424B6C}" srcOrd="0" destOrd="0" parTransId="{279FE1EA-BFD5-4166-A496-3C77CFC71275}" sibTransId="{A3325876-5DAC-4945-902E-E2130DEA5675}"/>
    <dgm:cxn modelId="{70078E60-6699-41E2-B727-A8F9DAB5548D}" type="presOf" srcId="{A6B84BC6-6A87-464C-A0F4-B52A24424B6C}" destId="{E1C7153A-45E5-4A07-AFD1-B10856894B55}" srcOrd="0" destOrd="0" presId="urn:microsoft.com/office/officeart/2005/8/layout/radial5"/>
    <dgm:cxn modelId="{E98CA8CA-4D65-4717-A8C0-822013572A8D}" type="presOf" srcId="{61E3FE95-552F-4064-BBE9-4D74FDC92161}" destId="{15E039A7-CEB6-4011-9AB3-653B73AB4754}" srcOrd="0" destOrd="0" presId="urn:microsoft.com/office/officeart/2005/8/layout/radial5"/>
    <dgm:cxn modelId="{127E4CFC-3EB0-492E-9D26-79BA1F2FE924}" type="presParOf" srcId="{15E039A7-CEB6-4011-9AB3-653B73AB4754}" destId="{E1C7153A-45E5-4A07-AFD1-B10856894B55}" srcOrd="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8FCC09-CEE4-4485-AC82-7D4AA36B901A}"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91FA844-ECEA-4B6D-BBBF-6220B43E7E72}">
      <dgm:prSet phldrT="[Text]" custT="1"/>
      <dgm:spPr/>
      <dgm:t>
        <a:bodyPr/>
        <a:lstStyle/>
        <a:p>
          <a:r>
            <a:rPr lang="en-US" sz="2800" dirty="0"/>
            <a:t>Proposal #1</a:t>
          </a:r>
        </a:p>
        <a:p>
          <a:r>
            <a:rPr lang="en-US" sz="2800" dirty="0"/>
            <a:t>Playing guidelines</a:t>
          </a:r>
        </a:p>
        <a:p>
          <a:r>
            <a:rPr lang="en-US" sz="2800" dirty="0"/>
            <a:t> by LCC</a:t>
          </a:r>
        </a:p>
      </dgm:t>
    </dgm:pt>
    <dgm:pt modelId="{BBD054DD-EBB6-454B-9AF4-B2EC380ABE05}" type="parTrans" cxnId="{745CC116-F828-41BE-9F72-C9576DA7C423}">
      <dgm:prSet/>
      <dgm:spPr/>
      <dgm:t>
        <a:bodyPr/>
        <a:lstStyle/>
        <a:p>
          <a:endParaRPr lang="en-US"/>
        </a:p>
      </dgm:t>
    </dgm:pt>
    <dgm:pt modelId="{A809AB61-C6CC-4B62-ADC0-43D084742A08}" type="sibTrans" cxnId="{745CC116-F828-41BE-9F72-C9576DA7C423}">
      <dgm:prSet/>
      <dgm:spPr/>
      <dgm:t>
        <a:bodyPr/>
        <a:lstStyle/>
        <a:p>
          <a:endParaRPr lang="en-US"/>
        </a:p>
      </dgm:t>
    </dgm:pt>
    <dgm:pt modelId="{4705619C-0A10-41DB-84FC-54C082573D98}">
      <dgm:prSet phldrT="[Text]" custT="1"/>
      <dgm:spPr/>
      <dgm:t>
        <a:bodyPr/>
        <a:lstStyle/>
        <a:p>
          <a:pPr algn="just"/>
          <a:r>
            <a:rPr lang="en-US" sz="2800" b="0" i="0" dirty="0"/>
            <a:t>League needs to outline COVID guidelines well ahead, so players can prepare themselves before they can start playing</a:t>
          </a:r>
          <a:r>
            <a:rPr lang="en-US" sz="2400" b="0" i="0" dirty="0"/>
            <a:t>.</a:t>
          </a:r>
          <a:endParaRPr lang="en-US" sz="2400" dirty="0"/>
        </a:p>
      </dgm:t>
    </dgm:pt>
    <dgm:pt modelId="{F6FA16F0-F077-4F88-8928-39A9D62CFDEA}" type="parTrans" cxnId="{B5450B75-F9C3-4830-98F1-EDBDE15FAB67}">
      <dgm:prSet/>
      <dgm:spPr/>
      <dgm:t>
        <a:bodyPr/>
        <a:lstStyle/>
        <a:p>
          <a:endParaRPr lang="en-US"/>
        </a:p>
      </dgm:t>
    </dgm:pt>
    <dgm:pt modelId="{910BBF94-887D-4399-8440-C9C90BCA4134}" type="sibTrans" cxnId="{B5450B75-F9C3-4830-98F1-EDBDE15FAB67}">
      <dgm:prSet/>
      <dgm:spPr/>
      <dgm:t>
        <a:bodyPr/>
        <a:lstStyle/>
        <a:p>
          <a:endParaRPr lang="en-US"/>
        </a:p>
      </dgm:t>
    </dgm:pt>
    <dgm:pt modelId="{CE148809-0AB6-4547-AC18-DB45032DC78B}" type="pres">
      <dgm:prSet presAssocID="{CC8FCC09-CEE4-4485-AC82-7D4AA36B901A}" presName="composite" presStyleCnt="0">
        <dgm:presLayoutVars>
          <dgm:chMax val="1"/>
          <dgm:dir/>
          <dgm:resizeHandles val="exact"/>
        </dgm:presLayoutVars>
      </dgm:prSet>
      <dgm:spPr/>
    </dgm:pt>
    <dgm:pt modelId="{97966FAE-E83E-47EA-A9E1-C91A1703010C}" type="pres">
      <dgm:prSet presAssocID="{A91FA844-ECEA-4B6D-BBBF-6220B43E7E72}" presName="roof" presStyleLbl="dkBgShp" presStyleIdx="0" presStyleCnt="2"/>
      <dgm:spPr/>
    </dgm:pt>
    <dgm:pt modelId="{25A868DF-D777-4375-BE1C-E3CA69E49342}" type="pres">
      <dgm:prSet presAssocID="{A91FA844-ECEA-4B6D-BBBF-6220B43E7E72}" presName="pillars" presStyleCnt="0"/>
      <dgm:spPr/>
    </dgm:pt>
    <dgm:pt modelId="{89FE4D5F-0D12-4067-B478-9A3760E7DA3C}" type="pres">
      <dgm:prSet presAssocID="{A91FA844-ECEA-4B6D-BBBF-6220B43E7E72}" presName="pillar1" presStyleLbl="node1" presStyleIdx="0" presStyleCnt="1" custScaleY="98003" custLinFactNeighborX="-1266" custLinFactNeighborY="-282">
        <dgm:presLayoutVars>
          <dgm:bulletEnabled val="1"/>
        </dgm:presLayoutVars>
      </dgm:prSet>
      <dgm:spPr/>
    </dgm:pt>
    <dgm:pt modelId="{C21ABC0D-8867-4E3A-A4BC-0E11E31A33EC}" type="pres">
      <dgm:prSet presAssocID="{A91FA844-ECEA-4B6D-BBBF-6220B43E7E72}" presName="base" presStyleLbl="dkBgShp" presStyleIdx="1" presStyleCnt="2"/>
      <dgm:spPr/>
    </dgm:pt>
  </dgm:ptLst>
  <dgm:cxnLst>
    <dgm:cxn modelId="{745CC116-F828-41BE-9F72-C9576DA7C423}" srcId="{CC8FCC09-CEE4-4485-AC82-7D4AA36B901A}" destId="{A91FA844-ECEA-4B6D-BBBF-6220B43E7E72}" srcOrd="0" destOrd="0" parTransId="{BBD054DD-EBB6-454B-9AF4-B2EC380ABE05}" sibTransId="{A809AB61-C6CC-4B62-ADC0-43D084742A08}"/>
    <dgm:cxn modelId="{8FE36970-0129-4E16-BD9D-AA46C6C02B5E}" type="presOf" srcId="{A91FA844-ECEA-4B6D-BBBF-6220B43E7E72}" destId="{97966FAE-E83E-47EA-A9E1-C91A1703010C}" srcOrd="0" destOrd="0" presId="urn:microsoft.com/office/officeart/2005/8/layout/hList3"/>
    <dgm:cxn modelId="{B5450B75-F9C3-4830-98F1-EDBDE15FAB67}" srcId="{A91FA844-ECEA-4B6D-BBBF-6220B43E7E72}" destId="{4705619C-0A10-41DB-84FC-54C082573D98}" srcOrd="0" destOrd="0" parTransId="{F6FA16F0-F077-4F88-8928-39A9D62CFDEA}" sibTransId="{910BBF94-887D-4399-8440-C9C90BCA4134}"/>
    <dgm:cxn modelId="{A0B8C6D1-D317-4736-8281-C265E093A665}" type="presOf" srcId="{CC8FCC09-CEE4-4485-AC82-7D4AA36B901A}" destId="{CE148809-0AB6-4547-AC18-DB45032DC78B}" srcOrd="0" destOrd="0" presId="urn:microsoft.com/office/officeart/2005/8/layout/hList3"/>
    <dgm:cxn modelId="{8F71BFDA-D91C-4F80-9A19-8E9B987A42CA}" type="presOf" srcId="{4705619C-0A10-41DB-84FC-54C082573D98}" destId="{89FE4D5F-0D12-4067-B478-9A3760E7DA3C}" srcOrd="0" destOrd="0" presId="urn:microsoft.com/office/officeart/2005/8/layout/hList3"/>
    <dgm:cxn modelId="{4F643F09-1B5C-400F-9F0C-2417644B6A29}" type="presParOf" srcId="{CE148809-0AB6-4547-AC18-DB45032DC78B}" destId="{97966FAE-E83E-47EA-A9E1-C91A1703010C}" srcOrd="0" destOrd="0" presId="urn:microsoft.com/office/officeart/2005/8/layout/hList3"/>
    <dgm:cxn modelId="{2F1738DA-AAD1-4D92-96BD-C50259D6C800}" type="presParOf" srcId="{CE148809-0AB6-4547-AC18-DB45032DC78B}" destId="{25A868DF-D777-4375-BE1C-E3CA69E49342}" srcOrd="1" destOrd="0" presId="urn:microsoft.com/office/officeart/2005/8/layout/hList3"/>
    <dgm:cxn modelId="{FB0BC53F-EED7-4230-8232-2CCDC92BDE57}" type="presParOf" srcId="{25A868DF-D777-4375-BE1C-E3CA69E49342}" destId="{89FE4D5F-0D12-4067-B478-9A3760E7DA3C}" srcOrd="0" destOrd="0" presId="urn:microsoft.com/office/officeart/2005/8/layout/hList3"/>
    <dgm:cxn modelId="{D6E278EE-F781-4869-AC8B-A4135D5FE6B8}" type="presParOf" srcId="{CE148809-0AB6-4547-AC18-DB45032DC78B}" destId="{C21ABC0D-8867-4E3A-A4BC-0E11E31A33E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8FCC09-CEE4-4485-AC82-7D4AA36B901A}"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91FA844-ECEA-4B6D-BBBF-6220B43E7E72}">
      <dgm:prSet phldrT="[Text]" custT="1"/>
      <dgm:spPr/>
      <dgm:t>
        <a:bodyPr/>
        <a:lstStyle/>
        <a:p>
          <a:r>
            <a:rPr lang="en-US" sz="2800" dirty="0"/>
            <a:t>Proposal #2</a:t>
          </a:r>
        </a:p>
        <a:p>
          <a:r>
            <a:rPr lang="en-US" sz="2800" dirty="0"/>
            <a:t>Playing guidelines</a:t>
          </a:r>
        </a:p>
        <a:p>
          <a:r>
            <a:rPr lang="en-US" sz="2800" dirty="0"/>
            <a:t> by LCC</a:t>
          </a:r>
        </a:p>
      </dgm:t>
    </dgm:pt>
    <dgm:pt modelId="{BBD054DD-EBB6-454B-9AF4-B2EC380ABE05}" type="parTrans" cxnId="{745CC116-F828-41BE-9F72-C9576DA7C423}">
      <dgm:prSet/>
      <dgm:spPr/>
      <dgm:t>
        <a:bodyPr/>
        <a:lstStyle/>
        <a:p>
          <a:endParaRPr lang="en-US"/>
        </a:p>
      </dgm:t>
    </dgm:pt>
    <dgm:pt modelId="{A809AB61-C6CC-4B62-ADC0-43D084742A08}" type="sibTrans" cxnId="{745CC116-F828-41BE-9F72-C9576DA7C423}">
      <dgm:prSet/>
      <dgm:spPr/>
      <dgm:t>
        <a:bodyPr/>
        <a:lstStyle/>
        <a:p>
          <a:endParaRPr lang="en-US"/>
        </a:p>
      </dgm:t>
    </dgm:pt>
    <dgm:pt modelId="{4705619C-0A10-41DB-84FC-54C082573D98}">
      <dgm:prSet phldrT="[Text]" custT="1"/>
      <dgm:spPr/>
      <dgm:t>
        <a:bodyPr/>
        <a:lstStyle/>
        <a:p>
          <a:pPr algn="just"/>
          <a:r>
            <a:rPr lang="en-US" sz="2800" b="0" i="0" dirty="0"/>
            <a:t>Every playing member should provide proof of vaccination to the club they play for. Clubs should send it to  CCL-EC. EC should share the updated list on the league website so that umpires can cross check  the list with playing XI. Players not in the list should not be allowed to play.</a:t>
          </a:r>
          <a:endParaRPr lang="en-US" sz="2800" dirty="0"/>
        </a:p>
      </dgm:t>
    </dgm:pt>
    <dgm:pt modelId="{F6FA16F0-F077-4F88-8928-39A9D62CFDEA}" type="parTrans" cxnId="{B5450B75-F9C3-4830-98F1-EDBDE15FAB67}">
      <dgm:prSet/>
      <dgm:spPr/>
      <dgm:t>
        <a:bodyPr/>
        <a:lstStyle/>
        <a:p>
          <a:endParaRPr lang="en-US"/>
        </a:p>
      </dgm:t>
    </dgm:pt>
    <dgm:pt modelId="{910BBF94-887D-4399-8440-C9C90BCA4134}" type="sibTrans" cxnId="{B5450B75-F9C3-4830-98F1-EDBDE15FAB67}">
      <dgm:prSet/>
      <dgm:spPr/>
      <dgm:t>
        <a:bodyPr/>
        <a:lstStyle/>
        <a:p>
          <a:endParaRPr lang="en-US"/>
        </a:p>
      </dgm:t>
    </dgm:pt>
    <dgm:pt modelId="{CE148809-0AB6-4547-AC18-DB45032DC78B}" type="pres">
      <dgm:prSet presAssocID="{CC8FCC09-CEE4-4485-AC82-7D4AA36B901A}" presName="composite" presStyleCnt="0">
        <dgm:presLayoutVars>
          <dgm:chMax val="1"/>
          <dgm:dir/>
          <dgm:resizeHandles val="exact"/>
        </dgm:presLayoutVars>
      </dgm:prSet>
      <dgm:spPr/>
    </dgm:pt>
    <dgm:pt modelId="{97966FAE-E83E-47EA-A9E1-C91A1703010C}" type="pres">
      <dgm:prSet presAssocID="{A91FA844-ECEA-4B6D-BBBF-6220B43E7E72}" presName="roof" presStyleLbl="dkBgShp" presStyleIdx="0" presStyleCnt="2"/>
      <dgm:spPr/>
    </dgm:pt>
    <dgm:pt modelId="{25A868DF-D777-4375-BE1C-E3CA69E49342}" type="pres">
      <dgm:prSet presAssocID="{A91FA844-ECEA-4B6D-BBBF-6220B43E7E72}" presName="pillars" presStyleCnt="0"/>
      <dgm:spPr/>
    </dgm:pt>
    <dgm:pt modelId="{89FE4D5F-0D12-4067-B478-9A3760E7DA3C}" type="pres">
      <dgm:prSet presAssocID="{A91FA844-ECEA-4B6D-BBBF-6220B43E7E72}" presName="pillar1" presStyleLbl="node1" presStyleIdx="0" presStyleCnt="1" custScaleX="166360" custScaleY="100230" custLinFactNeighborX="-554" custLinFactNeighborY="388">
        <dgm:presLayoutVars>
          <dgm:bulletEnabled val="1"/>
        </dgm:presLayoutVars>
      </dgm:prSet>
      <dgm:spPr/>
    </dgm:pt>
    <dgm:pt modelId="{C21ABC0D-8867-4E3A-A4BC-0E11E31A33EC}" type="pres">
      <dgm:prSet presAssocID="{A91FA844-ECEA-4B6D-BBBF-6220B43E7E72}" presName="base" presStyleLbl="dkBgShp" presStyleIdx="1" presStyleCnt="2"/>
      <dgm:spPr/>
    </dgm:pt>
  </dgm:ptLst>
  <dgm:cxnLst>
    <dgm:cxn modelId="{745CC116-F828-41BE-9F72-C9576DA7C423}" srcId="{CC8FCC09-CEE4-4485-AC82-7D4AA36B901A}" destId="{A91FA844-ECEA-4B6D-BBBF-6220B43E7E72}" srcOrd="0" destOrd="0" parTransId="{BBD054DD-EBB6-454B-9AF4-B2EC380ABE05}" sibTransId="{A809AB61-C6CC-4B62-ADC0-43D084742A08}"/>
    <dgm:cxn modelId="{8FE36970-0129-4E16-BD9D-AA46C6C02B5E}" type="presOf" srcId="{A91FA844-ECEA-4B6D-BBBF-6220B43E7E72}" destId="{97966FAE-E83E-47EA-A9E1-C91A1703010C}" srcOrd="0" destOrd="0" presId="urn:microsoft.com/office/officeart/2005/8/layout/hList3"/>
    <dgm:cxn modelId="{B5450B75-F9C3-4830-98F1-EDBDE15FAB67}" srcId="{A91FA844-ECEA-4B6D-BBBF-6220B43E7E72}" destId="{4705619C-0A10-41DB-84FC-54C082573D98}" srcOrd="0" destOrd="0" parTransId="{F6FA16F0-F077-4F88-8928-39A9D62CFDEA}" sibTransId="{910BBF94-887D-4399-8440-C9C90BCA4134}"/>
    <dgm:cxn modelId="{A0B8C6D1-D317-4736-8281-C265E093A665}" type="presOf" srcId="{CC8FCC09-CEE4-4485-AC82-7D4AA36B901A}" destId="{CE148809-0AB6-4547-AC18-DB45032DC78B}" srcOrd="0" destOrd="0" presId="urn:microsoft.com/office/officeart/2005/8/layout/hList3"/>
    <dgm:cxn modelId="{0527B1D5-7D97-4A34-B618-736EAA04C92A}" type="presOf" srcId="{4705619C-0A10-41DB-84FC-54C082573D98}" destId="{89FE4D5F-0D12-4067-B478-9A3760E7DA3C}" srcOrd="0" destOrd="0" presId="urn:microsoft.com/office/officeart/2005/8/layout/hList3"/>
    <dgm:cxn modelId="{4F643F09-1B5C-400F-9F0C-2417644B6A29}" type="presParOf" srcId="{CE148809-0AB6-4547-AC18-DB45032DC78B}" destId="{97966FAE-E83E-47EA-A9E1-C91A1703010C}" srcOrd="0" destOrd="0" presId="urn:microsoft.com/office/officeart/2005/8/layout/hList3"/>
    <dgm:cxn modelId="{2F1738DA-AAD1-4D92-96BD-C50259D6C800}" type="presParOf" srcId="{CE148809-0AB6-4547-AC18-DB45032DC78B}" destId="{25A868DF-D777-4375-BE1C-E3CA69E49342}" srcOrd="1" destOrd="0" presId="urn:microsoft.com/office/officeart/2005/8/layout/hList3"/>
    <dgm:cxn modelId="{FB0BC53F-EED7-4230-8232-2CCDC92BDE57}" type="presParOf" srcId="{25A868DF-D777-4375-BE1C-E3CA69E49342}" destId="{89FE4D5F-0D12-4067-B478-9A3760E7DA3C}" srcOrd="0" destOrd="0" presId="urn:microsoft.com/office/officeart/2005/8/layout/hList3"/>
    <dgm:cxn modelId="{D6E278EE-F781-4869-AC8B-A4135D5FE6B8}" type="presParOf" srcId="{CE148809-0AB6-4547-AC18-DB45032DC78B}" destId="{C21ABC0D-8867-4E3A-A4BC-0E11E31A33E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8FCC09-CEE4-4485-AC82-7D4AA36B901A}"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91FA844-ECEA-4B6D-BBBF-6220B43E7E72}">
      <dgm:prSet phldrT="[Text]" custT="1"/>
      <dgm:spPr/>
      <dgm:t>
        <a:bodyPr/>
        <a:lstStyle/>
        <a:p>
          <a:r>
            <a:rPr lang="en-US" sz="2800" dirty="0"/>
            <a:t>Proposal #3</a:t>
          </a:r>
        </a:p>
        <a:p>
          <a:r>
            <a:rPr lang="en-US" sz="2800" dirty="0"/>
            <a:t>Code of Conduct</a:t>
          </a:r>
        </a:p>
        <a:p>
          <a:r>
            <a:rPr lang="en-US" sz="2800" dirty="0"/>
            <a:t> by CCL-EC</a:t>
          </a:r>
        </a:p>
      </dgm:t>
    </dgm:pt>
    <dgm:pt modelId="{BBD054DD-EBB6-454B-9AF4-B2EC380ABE05}" type="parTrans" cxnId="{745CC116-F828-41BE-9F72-C9576DA7C423}">
      <dgm:prSet/>
      <dgm:spPr/>
      <dgm:t>
        <a:bodyPr/>
        <a:lstStyle/>
        <a:p>
          <a:endParaRPr lang="en-US"/>
        </a:p>
      </dgm:t>
    </dgm:pt>
    <dgm:pt modelId="{A809AB61-C6CC-4B62-ADC0-43D084742A08}" type="sibTrans" cxnId="{745CC116-F828-41BE-9F72-C9576DA7C423}">
      <dgm:prSet/>
      <dgm:spPr/>
      <dgm:t>
        <a:bodyPr/>
        <a:lstStyle/>
        <a:p>
          <a:endParaRPr lang="en-US"/>
        </a:p>
      </dgm:t>
    </dgm:pt>
    <dgm:pt modelId="{4705619C-0A10-41DB-84FC-54C082573D98}">
      <dgm:prSet phldrT="[Text]" custT="1"/>
      <dgm:spPr/>
      <dgm:t>
        <a:bodyPr/>
        <a:lstStyle/>
        <a:p>
          <a:pPr algn="just"/>
          <a:r>
            <a:rPr lang="en-US" sz="2800" dirty="0"/>
            <a:t>CCL EC and CACU should have the jurisdiction to investigate cricket related incidents that happen in Colorado. If anyone is found to have breached our code of conduct, EC and CACU should be authorized to apply relevant penalties to such players. This will involve changes to our current code of conduct, which can be addressed by a separate committee.</a:t>
          </a:r>
        </a:p>
      </dgm:t>
    </dgm:pt>
    <dgm:pt modelId="{F6FA16F0-F077-4F88-8928-39A9D62CFDEA}" type="parTrans" cxnId="{B5450B75-F9C3-4830-98F1-EDBDE15FAB67}">
      <dgm:prSet/>
      <dgm:spPr/>
      <dgm:t>
        <a:bodyPr/>
        <a:lstStyle/>
        <a:p>
          <a:endParaRPr lang="en-US"/>
        </a:p>
      </dgm:t>
    </dgm:pt>
    <dgm:pt modelId="{910BBF94-887D-4399-8440-C9C90BCA4134}" type="sibTrans" cxnId="{B5450B75-F9C3-4830-98F1-EDBDE15FAB67}">
      <dgm:prSet/>
      <dgm:spPr/>
      <dgm:t>
        <a:bodyPr/>
        <a:lstStyle/>
        <a:p>
          <a:endParaRPr lang="en-US"/>
        </a:p>
      </dgm:t>
    </dgm:pt>
    <dgm:pt modelId="{CE148809-0AB6-4547-AC18-DB45032DC78B}" type="pres">
      <dgm:prSet presAssocID="{CC8FCC09-CEE4-4485-AC82-7D4AA36B901A}" presName="composite" presStyleCnt="0">
        <dgm:presLayoutVars>
          <dgm:chMax val="1"/>
          <dgm:dir/>
          <dgm:resizeHandles val="exact"/>
        </dgm:presLayoutVars>
      </dgm:prSet>
      <dgm:spPr/>
    </dgm:pt>
    <dgm:pt modelId="{97966FAE-E83E-47EA-A9E1-C91A1703010C}" type="pres">
      <dgm:prSet presAssocID="{A91FA844-ECEA-4B6D-BBBF-6220B43E7E72}" presName="roof" presStyleLbl="dkBgShp" presStyleIdx="0" presStyleCnt="2"/>
      <dgm:spPr/>
    </dgm:pt>
    <dgm:pt modelId="{25A868DF-D777-4375-BE1C-E3CA69E49342}" type="pres">
      <dgm:prSet presAssocID="{A91FA844-ECEA-4B6D-BBBF-6220B43E7E72}" presName="pillars" presStyleCnt="0"/>
      <dgm:spPr/>
    </dgm:pt>
    <dgm:pt modelId="{89FE4D5F-0D12-4067-B478-9A3760E7DA3C}" type="pres">
      <dgm:prSet presAssocID="{A91FA844-ECEA-4B6D-BBBF-6220B43E7E72}" presName="pillar1" presStyleLbl="node1" presStyleIdx="0" presStyleCnt="1" custScaleX="166360" custScaleY="100230" custLinFactNeighborX="-554" custLinFactNeighborY="388">
        <dgm:presLayoutVars>
          <dgm:bulletEnabled val="1"/>
        </dgm:presLayoutVars>
      </dgm:prSet>
      <dgm:spPr/>
    </dgm:pt>
    <dgm:pt modelId="{C21ABC0D-8867-4E3A-A4BC-0E11E31A33EC}" type="pres">
      <dgm:prSet presAssocID="{A91FA844-ECEA-4B6D-BBBF-6220B43E7E72}" presName="base" presStyleLbl="dkBgShp" presStyleIdx="1" presStyleCnt="2"/>
      <dgm:spPr/>
    </dgm:pt>
  </dgm:ptLst>
  <dgm:cxnLst>
    <dgm:cxn modelId="{745CC116-F828-41BE-9F72-C9576DA7C423}" srcId="{CC8FCC09-CEE4-4485-AC82-7D4AA36B901A}" destId="{A91FA844-ECEA-4B6D-BBBF-6220B43E7E72}" srcOrd="0" destOrd="0" parTransId="{BBD054DD-EBB6-454B-9AF4-B2EC380ABE05}" sibTransId="{A809AB61-C6CC-4B62-ADC0-43D084742A08}"/>
    <dgm:cxn modelId="{8FE36970-0129-4E16-BD9D-AA46C6C02B5E}" type="presOf" srcId="{A91FA844-ECEA-4B6D-BBBF-6220B43E7E72}" destId="{97966FAE-E83E-47EA-A9E1-C91A1703010C}" srcOrd="0" destOrd="0" presId="urn:microsoft.com/office/officeart/2005/8/layout/hList3"/>
    <dgm:cxn modelId="{B5450B75-F9C3-4830-98F1-EDBDE15FAB67}" srcId="{A91FA844-ECEA-4B6D-BBBF-6220B43E7E72}" destId="{4705619C-0A10-41DB-84FC-54C082573D98}" srcOrd="0" destOrd="0" parTransId="{F6FA16F0-F077-4F88-8928-39A9D62CFDEA}" sibTransId="{910BBF94-887D-4399-8440-C9C90BCA4134}"/>
    <dgm:cxn modelId="{A0B8C6D1-D317-4736-8281-C265E093A665}" type="presOf" srcId="{CC8FCC09-CEE4-4485-AC82-7D4AA36B901A}" destId="{CE148809-0AB6-4547-AC18-DB45032DC78B}" srcOrd="0" destOrd="0" presId="urn:microsoft.com/office/officeart/2005/8/layout/hList3"/>
    <dgm:cxn modelId="{0527B1D5-7D97-4A34-B618-736EAA04C92A}" type="presOf" srcId="{4705619C-0A10-41DB-84FC-54C082573D98}" destId="{89FE4D5F-0D12-4067-B478-9A3760E7DA3C}" srcOrd="0" destOrd="0" presId="urn:microsoft.com/office/officeart/2005/8/layout/hList3"/>
    <dgm:cxn modelId="{4F643F09-1B5C-400F-9F0C-2417644B6A29}" type="presParOf" srcId="{CE148809-0AB6-4547-AC18-DB45032DC78B}" destId="{97966FAE-E83E-47EA-A9E1-C91A1703010C}" srcOrd="0" destOrd="0" presId="urn:microsoft.com/office/officeart/2005/8/layout/hList3"/>
    <dgm:cxn modelId="{2F1738DA-AAD1-4D92-96BD-C50259D6C800}" type="presParOf" srcId="{CE148809-0AB6-4547-AC18-DB45032DC78B}" destId="{25A868DF-D777-4375-BE1C-E3CA69E49342}" srcOrd="1" destOrd="0" presId="urn:microsoft.com/office/officeart/2005/8/layout/hList3"/>
    <dgm:cxn modelId="{FB0BC53F-EED7-4230-8232-2CCDC92BDE57}" type="presParOf" srcId="{25A868DF-D777-4375-BE1C-E3CA69E49342}" destId="{89FE4D5F-0D12-4067-B478-9A3760E7DA3C}" srcOrd="0" destOrd="0" presId="urn:microsoft.com/office/officeart/2005/8/layout/hList3"/>
    <dgm:cxn modelId="{D6E278EE-F781-4869-AC8B-A4135D5FE6B8}" type="presParOf" srcId="{CE148809-0AB6-4547-AC18-DB45032DC78B}" destId="{C21ABC0D-8867-4E3A-A4BC-0E11E31A33E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8FCC09-CEE4-4485-AC82-7D4AA36B901A}"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91FA844-ECEA-4B6D-BBBF-6220B43E7E72}">
      <dgm:prSet phldrT="[Text]" custT="1"/>
      <dgm:spPr/>
      <dgm:t>
        <a:bodyPr/>
        <a:lstStyle/>
        <a:p>
          <a:r>
            <a:rPr lang="en-US" sz="2800" dirty="0"/>
            <a:t>Proposal #4 (If Proposal #3 passes)</a:t>
          </a:r>
        </a:p>
        <a:p>
          <a:r>
            <a:rPr lang="en-US" sz="2800" dirty="0"/>
            <a:t>Code of Conduct</a:t>
          </a:r>
        </a:p>
        <a:p>
          <a:r>
            <a:rPr lang="en-US" sz="2800" dirty="0"/>
            <a:t> by CCL-EC</a:t>
          </a:r>
        </a:p>
      </dgm:t>
    </dgm:pt>
    <dgm:pt modelId="{BBD054DD-EBB6-454B-9AF4-B2EC380ABE05}" type="parTrans" cxnId="{745CC116-F828-41BE-9F72-C9576DA7C423}">
      <dgm:prSet/>
      <dgm:spPr/>
      <dgm:t>
        <a:bodyPr/>
        <a:lstStyle/>
        <a:p>
          <a:endParaRPr lang="en-US"/>
        </a:p>
      </dgm:t>
    </dgm:pt>
    <dgm:pt modelId="{A809AB61-C6CC-4B62-ADC0-43D084742A08}" type="sibTrans" cxnId="{745CC116-F828-41BE-9F72-C9576DA7C423}">
      <dgm:prSet/>
      <dgm:spPr/>
      <dgm:t>
        <a:bodyPr/>
        <a:lstStyle/>
        <a:p>
          <a:endParaRPr lang="en-US"/>
        </a:p>
      </dgm:t>
    </dgm:pt>
    <dgm:pt modelId="{4705619C-0A10-41DB-84FC-54C082573D98}">
      <dgm:prSet phldrT="[Text]" custT="1"/>
      <dgm:spPr/>
      <dgm:t>
        <a:bodyPr/>
        <a:lstStyle/>
        <a:p>
          <a:pPr algn="just"/>
          <a:r>
            <a:rPr lang="en-US" sz="2800" dirty="0"/>
            <a:t>EC and CACU should investigate last year’s incident and apply penalties if applicable.</a:t>
          </a:r>
        </a:p>
      </dgm:t>
    </dgm:pt>
    <dgm:pt modelId="{F6FA16F0-F077-4F88-8928-39A9D62CFDEA}" type="parTrans" cxnId="{B5450B75-F9C3-4830-98F1-EDBDE15FAB67}">
      <dgm:prSet/>
      <dgm:spPr/>
      <dgm:t>
        <a:bodyPr/>
        <a:lstStyle/>
        <a:p>
          <a:endParaRPr lang="en-US"/>
        </a:p>
      </dgm:t>
    </dgm:pt>
    <dgm:pt modelId="{910BBF94-887D-4399-8440-C9C90BCA4134}" type="sibTrans" cxnId="{B5450B75-F9C3-4830-98F1-EDBDE15FAB67}">
      <dgm:prSet/>
      <dgm:spPr/>
      <dgm:t>
        <a:bodyPr/>
        <a:lstStyle/>
        <a:p>
          <a:endParaRPr lang="en-US"/>
        </a:p>
      </dgm:t>
    </dgm:pt>
    <dgm:pt modelId="{CE148809-0AB6-4547-AC18-DB45032DC78B}" type="pres">
      <dgm:prSet presAssocID="{CC8FCC09-CEE4-4485-AC82-7D4AA36B901A}" presName="composite" presStyleCnt="0">
        <dgm:presLayoutVars>
          <dgm:chMax val="1"/>
          <dgm:dir/>
          <dgm:resizeHandles val="exact"/>
        </dgm:presLayoutVars>
      </dgm:prSet>
      <dgm:spPr/>
    </dgm:pt>
    <dgm:pt modelId="{97966FAE-E83E-47EA-A9E1-C91A1703010C}" type="pres">
      <dgm:prSet presAssocID="{A91FA844-ECEA-4B6D-BBBF-6220B43E7E72}" presName="roof" presStyleLbl="dkBgShp" presStyleIdx="0" presStyleCnt="2"/>
      <dgm:spPr/>
    </dgm:pt>
    <dgm:pt modelId="{25A868DF-D777-4375-BE1C-E3CA69E49342}" type="pres">
      <dgm:prSet presAssocID="{A91FA844-ECEA-4B6D-BBBF-6220B43E7E72}" presName="pillars" presStyleCnt="0"/>
      <dgm:spPr/>
    </dgm:pt>
    <dgm:pt modelId="{89FE4D5F-0D12-4067-B478-9A3760E7DA3C}" type="pres">
      <dgm:prSet presAssocID="{A91FA844-ECEA-4B6D-BBBF-6220B43E7E72}" presName="pillar1" presStyleLbl="node1" presStyleIdx="0" presStyleCnt="1" custScaleX="166360" custScaleY="100230" custLinFactNeighborX="-554" custLinFactNeighborY="388">
        <dgm:presLayoutVars>
          <dgm:bulletEnabled val="1"/>
        </dgm:presLayoutVars>
      </dgm:prSet>
      <dgm:spPr/>
    </dgm:pt>
    <dgm:pt modelId="{C21ABC0D-8867-4E3A-A4BC-0E11E31A33EC}" type="pres">
      <dgm:prSet presAssocID="{A91FA844-ECEA-4B6D-BBBF-6220B43E7E72}" presName="base" presStyleLbl="dkBgShp" presStyleIdx="1" presStyleCnt="2"/>
      <dgm:spPr/>
    </dgm:pt>
  </dgm:ptLst>
  <dgm:cxnLst>
    <dgm:cxn modelId="{745CC116-F828-41BE-9F72-C9576DA7C423}" srcId="{CC8FCC09-CEE4-4485-AC82-7D4AA36B901A}" destId="{A91FA844-ECEA-4B6D-BBBF-6220B43E7E72}" srcOrd="0" destOrd="0" parTransId="{BBD054DD-EBB6-454B-9AF4-B2EC380ABE05}" sibTransId="{A809AB61-C6CC-4B62-ADC0-43D084742A08}"/>
    <dgm:cxn modelId="{8FE36970-0129-4E16-BD9D-AA46C6C02B5E}" type="presOf" srcId="{A91FA844-ECEA-4B6D-BBBF-6220B43E7E72}" destId="{97966FAE-E83E-47EA-A9E1-C91A1703010C}" srcOrd="0" destOrd="0" presId="urn:microsoft.com/office/officeart/2005/8/layout/hList3"/>
    <dgm:cxn modelId="{B5450B75-F9C3-4830-98F1-EDBDE15FAB67}" srcId="{A91FA844-ECEA-4B6D-BBBF-6220B43E7E72}" destId="{4705619C-0A10-41DB-84FC-54C082573D98}" srcOrd="0" destOrd="0" parTransId="{F6FA16F0-F077-4F88-8928-39A9D62CFDEA}" sibTransId="{910BBF94-887D-4399-8440-C9C90BCA4134}"/>
    <dgm:cxn modelId="{A0B8C6D1-D317-4736-8281-C265E093A665}" type="presOf" srcId="{CC8FCC09-CEE4-4485-AC82-7D4AA36B901A}" destId="{CE148809-0AB6-4547-AC18-DB45032DC78B}" srcOrd="0" destOrd="0" presId="urn:microsoft.com/office/officeart/2005/8/layout/hList3"/>
    <dgm:cxn modelId="{0527B1D5-7D97-4A34-B618-736EAA04C92A}" type="presOf" srcId="{4705619C-0A10-41DB-84FC-54C082573D98}" destId="{89FE4D5F-0D12-4067-B478-9A3760E7DA3C}" srcOrd="0" destOrd="0" presId="urn:microsoft.com/office/officeart/2005/8/layout/hList3"/>
    <dgm:cxn modelId="{4F643F09-1B5C-400F-9F0C-2417644B6A29}" type="presParOf" srcId="{CE148809-0AB6-4547-AC18-DB45032DC78B}" destId="{97966FAE-E83E-47EA-A9E1-C91A1703010C}" srcOrd="0" destOrd="0" presId="urn:microsoft.com/office/officeart/2005/8/layout/hList3"/>
    <dgm:cxn modelId="{2F1738DA-AAD1-4D92-96BD-C50259D6C800}" type="presParOf" srcId="{CE148809-0AB6-4547-AC18-DB45032DC78B}" destId="{25A868DF-D777-4375-BE1C-E3CA69E49342}" srcOrd="1" destOrd="0" presId="urn:microsoft.com/office/officeart/2005/8/layout/hList3"/>
    <dgm:cxn modelId="{FB0BC53F-EED7-4230-8232-2CCDC92BDE57}" type="presParOf" srcId="{25A868DF-D777-4375-BE1C-E3CA69E49342}" destId="{89FE4D5F-0D12-4067-B478-9A3760E7DA3C}" srcOrd="0" destOrd="0" presId="urn:microsoft.com/office/officeart/2005/8/layout/hList3"/>
    <dgm:cxn modelId="{D6E278EE-F781-4869-AC8B-A4135D5FE6B8}" type="presParOf" srcId="{CE148809-0AB6-4547-AC18-DB45032DC78B}" destId="{C21ABC0D-8867-4E3A-A4BC-0E11E31A33E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EFE7BF-6175-4AF1-B497-D150804896F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CECB7F5-CC1C-45CF-9C57-A5FA74A85A0F}">
      <dgm:prSet/>
      <dgm:spPr/>
      <dgm:t>
        <a:bodyPr/>
        <a:lstStyle/>
        <a:p>
          <a:pPr rtl="0"/>
          <a:r>
            <a:rPr lang="en-US" dirty="0"/>
            <a:t>CCL EC</a:t>
          </a:r>
        </a:p>
      </dgm:t>
    </dgm:pt>
    <dgm:pt modelId="{89342B31-B980-45FE-A706-D39DEBFA7B43}" type="parTrans" cxnId="{AC7B9890-3600-47D4-821C-43B9AC565255}">
      <dgm:prSet/>
      <dgm:spPr/>
      <dgm:t>
        <a:bodyPr/>
        <a:lstStyle/>
        <a:p>
          <a:endParaRPr lang="en-US"/>
        </a:p>
      </dgm:t>
    </dgm:pt>
    <dgm:pt modelId="{DB49A345-05BE-4430-B50F-E669BBB790D2}" type="sibTrans" cxnId="{AC7B9890-3600-47D4-821C-43B9AC565255}">
      <dgm:prSet/>
      <dgm:spPr/>
      <dgm:t>
        <a:bodyPr/>
        <a:lstStyle/>
        <a:p>
          <a:endParaRPr lang="en-US"/>
        </a:p>
      </dgm:t>
    </dgm:pt>
    <dgm:pt modelId="{BC79B1DD-B42C-4ACA-BB4A-6DD8C2AF0936}">
      <dgm:prSet/>
      <dgm:spPr/>
      <dgm:t>
        <a:bodyPr/>
        <a:lstStyle/>
        <a:p>
          <a:pPr rtl="0"/>
          <a:r>
            <a:rPr lang="en-US" dirty="0"/>
            <a:t>President</a:t>
          </a:r>
        </a:p>
      </dgm:t>
    </dgm:pt>
    <dgm:pt modelId="{DC53BA6C-ED27-4F47-BC94-BAE622D85591}" type="parTrans" cxnId="{67703DF5-0BBB-42F8-B62F-F423F2B2095E}">
      <dgm:prSet/>
      <dgm:spPr/>
      <dgm:t>
        <a:bodyPr/>
        <a:lstStyle/>
        <a:p>
          <a:endParaRPr lang="en-US"/>
        </a:p>
      </dgm:t>
    </dgm:pt>
    <dgm:pt modelId="{D3B5DCBD-B27A-49DF-A4F1-08355FE4E697}" type="sibTrans" cxnId="{67703DF5-0BBB-42F8-B62F-F423F2B2095E}">
      <dgm:prSet/>
      <dgm:spPr/>
      <dgm:t>
        <a:bodyPr/>
        <a:lstStyle/>
        <a:p>
          <a:endParaRPr lang="en-US"/>
        </a:p>
      </dgm:t>
    </dgm:pt>
    <dgm:pt modelId="{EC796184-ED62-4ED7-8B26-07568D701E4F}">
      <dgm:prSet/>
      <dgm:spPr/>
      <dgm:t>
        <a:bodyPr/>
        <a:lstStyle/>
        <a:p>
          <a:pPr rtl="0"/>
          <a:r>
            <a:rPr lang="en-US" dirty="0"/>
            <a:t>Secretary</a:t>
          </a:r>
        </a:p>
      </dgm:t>
    </dgm:pt>
    <dgm:pt modelId="{1EB95B83-4221-4C51-9517-3C05CCB942CF}" type="parTrans" cxnId="{AA860645-9DCC-4DEE-8400-2392721FE68E}">
      <dgm:prSet/>
      <dgm:spPr/>
      <dgm:t>
        <a:bodyPr/>
        <a:lstStyle/>
        <a:p>
          <a:endParaRPr lang="en-US"/>
        </a:p>
      </dgm:t>
    </dgm:pt>
    <dgm:pt modelId="{7EC7C2D9-8314-4358-A2B4-43D2E53CBB63}" type="sibTrans" cxnId="{AA860645-9DCC-4DEE-8400-2392721FE68E}">
      <dgm:prSet/>
      <dgm:spPr/>
      <dgm:t>
        <a:bodyPr/>
        <a:lstStyle/>
        <a:p>
          <a:endParaRPr lang="en-US"/>
        </a:p>
      </dgm:t>
    </dgm:pt>
    <dgm:pt modelId="{B312E6F7-5E9A-401F-BBE0-68146B8ED32C}">
      <dgm:prSet/>
      <dgm:spPr/>
      <dgm:t>
        <a:bodyPr/>
        <a:lstStyle/>
        <a:p>
          <a:pPr rtl="0"/>
          <a:r>
            <a:rPr lang="en-US" dirty="0"/>
            <a:t>Treasurer</a:t>
          </a:r>
        </a:p>
      </dgm:t>
    </dgm:pt>
    <dgm:pt modelId="{BCF5D1DC-5A62-4165-AD2D-4DDC0BE5BC61}" type="parTrans" cxnId="{DF18C071-4AF1-46C4-9A25-3C8F8D7A15D1}">
      <dgm:prSet/>
      <dgm:spPr/>
      <dgm:t>
        <a:bodyPr/>
        <a:lstStyle/>
        <a:p>
          <a:endParaRPr lang="en-US"/>
        </a:p>
      </dgm:t>
    </dgm:pt>
    <dgm:pt modelId="{D2BF195D-652D-4A62-A444-E3999B509EA8}" type="sibTrans" cxnId="{DF18C071-4AF1-46C4-9A25-3C8F8D7A15D1}">
      <dgm:prSet/>
      <dgm:spPr/>
      <dgm:t>
        <a:bodyPr/>
        <a:lstStyle/>
        <a:p>
          <a:endParaRPr lang="en-US"/>
        </a:p>
      </dgm:t>
    </dgm:pt>
    <dgm:pt modelId="{B9CED843-7561-4A52-A4B9-4288C8648D0F}">
      <dgm:prSet/>
      <dgm:spPr/>
      <dgm:t>
        <a:bodyPr/>
        <a:lstStyle/>
        <a:p>
          <a:pPr rtl="0"/>
          <a:r>
            <a:rPr lang="en-US" dirty="0"/>
            <a:t>VP / CACU President</a:t>
          </a:r>
        </a:p>
      </dgm:t>
    </dgm:pt>
    <dgm:pt modelId="{4D486623-4A52-42A9-8CA0-338FB20069CE}" type="parTrans" cxnId="{AF7907A8-7029-4E8F-881F-9AA3AA032B03}">
      <dgm:prSet/>
      <dgm:spPr/>
      <dgm:t>
        <a:bodyPr/>
        <a:lstStyle/>
        <a:p>
          <a:endParaRPr lang="en-US"/>
        </a:p>
      </dgm:t>
    </dgm:pt>
    <dgm:pt modelId="{5C226B6D-A3AC-4668-A979-A8DD158A40CA}" type="sibTrans" cxnId="{AF7907A8-7029-4E8F-881F-9AA3AA032B03}">
      <dgm:prSet/>
      <dgm:spPr/>
      <dgm:t>
        <a:bodyPr/>
        <a:lstStyle/>
        <a:p>
          <a:endParaRPr lang="en-US"/>
        </a:p>
      </dgm:t>
    </dgm:pt>
    <dgm:pt modelId="{C56826C8-15D9-42B4-9B96-10CC579CDDFE}">
      <dgm:prSet/>
      <dgm:spPr/>
      <dgm:t>
        <a:bodyPr/>
        <a:lstStyle/>
        <a:p>
          <a:pPr rtl="0"/>
          <a:r>
            <a:rPr lang="en-US" dirty="0"/>
            <a:t>CACU</a:t>
          </a:r>
        </a:p>
      </dgm:t>
    </dgm:pt>
    <dgm:pt modelId="{05331AEE-83A1-412C-B114-4856151D5B59}" type="parTrans" cxnId="{7B3D5723-0357-4C75-B805-00855627DBB0}">
      <dgm:prSet/>
      <dgm:spPr/>
      <dgm:t>
        <a:bodyPr/>
        <a:lstStyle/>
        <a:p>
          <a:endParaRPr lang="en-US"/>
        </a:p>
      </dgm:t>
    </dgm:pt>
    <dgm:pt modelId="{7A34C601-FA77-44AC-B72D-DBF672097612}" type="sibTrans" cxnId="{7B3D5723-0357-4C75-B805-00855627DBB0}">
      <dgm:prSet/>
      <dgm:spPr/>
      <dgm:t>
        <a:bodyPr/>
        <a:lstStyle/>
        <a:p>
          <a:endParaRPr lang="en-US"/>
        </a:p>
      </dgm:t>
    </dgm:pt>
    <dgm:pt modelId="{4AEF31D4-3642-40D2-A22A-726D9CD7E3C3}">
      <dgm:prSet/>
      <dgm:spPr/>
      <dgm:t>
        <a:bodyPr/>
        <a:lstStyle/>
        <a:p>
          <a:pPr rtl="0"/>
          <a:r>
            <a:rPr lang="en-US"/>
            <a:t>CACU Scheduler</a:t>
          </a:r>
        </a:p>
      </dgm:t>
    </dgm:pt>
    <dgm:pt modelId="{1D6BA993-0D1A-4581-9E43-B8B597F63F99}" type="parTrans" cxnId="{2DED6A76-D86D-43A7-B519-853A3094582C}">
      <dgm:prSet/>
      <dgm:spPr/>
      <dgm:t>
        <a:bodyPr/>
        <a:lstStyle/>
        <a:p>
          <a:endParaRPr lang="en-US"/>
        </a:p>
      </dgm:t>
    </dgm:pt>
    <dgm:pt modelId="{B0D8CC16-9441-47F7-AD8E-7BEB93E9BC99}" type="sibTrans" cxnId="{2DED6A76-D86D-43A7-B519-853A3094582C}">
      <dgm:prSet/>
      <dgm:spPr/>
      <dgm:t>
        <a:bodyPr/>
        <a:lstStyle/>
        <a:p>
          <a:endParaRPr lang="en-US"/>
        </a:p>
      </dgm:t>
    </dgm:pt>
    <dgm:pt modelId="{11858C8F-18F6-4EF9-A056-1D7257F82C3C}">
      <dgm:prSet/>
      <dgm:spPr/>
      <dgm:t>
        <a:bodyPr/>
        <a:lstStyle/>
        <a:p>
          <a:pPr rtl="0"/>
          <a:r>
            <a:rPr lang="en-US" dirty="0"/>
            <a:t>CACU VP</a:t>
          </a:r>
        </a:p>
      </dgm:t>
    </dgm:pt>
    <dgm:pt modelId="{7E7999A9-B81C-4A1A-9EDA-2934F1101362}" type="parTrans" cxnId="{CCF5C500-0CFE-4728-B8CE-2D55DC7CF341}">
      <dgm:prSet/>
      <dgm:spPr/>
      <dgm:t>
        <a:bodyPr/>
        <a:lstStyle/>
        <a:p>
          <a:endParaRPr lang="en-US"/>
        </a:p>
      </dgm:t>
    </dgm:pt>
    <dgm:pt modelId="{5A33C4DD-9D70-40FC-9078-121220C94AC2}" type="sibTrans" cxnId="{CCF5C500-0CFE-4728-B8CE-2D55DC7CF341}">
      <dgm:prSet/>
      <dgm:spPr/>
      <dgm:t>
        <a:bodyPr/>
        <a:lstStyle/>
        <a:p>
          <a:endParaRPr lang="en-US"/>
        </a:p>
      </dgm:t>
    </dgm:pt>
    <dgm:pt modelId="{98788EA0-7E20-4796-B3C9-70836F89F58A}" type="pres">
      <dgm:prSet presAssocID="{54EFE7BF-6175-4AF1-B497-D150804896F2}" presName="hierChild1" presStyleCnt="0">
        <dgm:presLayoutVars>
          <dgm:orgChart val="1"/>
          <dgm:chPref val="1"/>
          <dgm:dir/>
          <dgm:animOne val="branch"/>
          <dgm:animLvl val="lvl"/>
          <dgm:resizeHandles/>
        </dgm:presLayoutVars>
      </dgm:prSet>
      <dgm:spPr/>
    </dgm:pt>
    <dgm:pt modelId="{26D52BCC-109E-47ED-BB84-F855F82AAE58}" type="pres">
      <dgm:prSet presAssocID="{CCECB7F5-CC1C-45CF-9C57-A5FA74A85A0F}" presName="hierRoot1" presStyleCnt="0">
        <dgm:presLayoutVars>
          <dgm:hierBranch val="init"/>
        </dgm:presLayoutVars>
      </dgm:prSet>
      <dgm:spPr/>
    </dgm:pt>
    <dgm:pt modelId="{69C60945-D0B8-48EE-8C29-FD9446510145}" type="pres">
      <dgm:prSet presAssocID="{CCECB7F5-CC1C-45CF-9C57-A5FA74A85A0F}" presName="rootComposite1" presStyleCnt="0"/>
      <dgm:spPr/>
    </dgm:pt>
    <dgm:pt modelId="{BB8BD068-6DE5-49D0-B038-6E91A9A388CF}" type="pres">
      <dgm:prSet presAssocID="{CCECB7F5-CC1C-45CF-9C57-A5FA74A85A0F}" presName="rootText1" presStyleLbl="node0" presStyleIdx="0" presStyleCnt="2">
        <dgm:presLayoutVars>
          <dgm:chPref val="3"/>
        </dgm:presLayoutVars>
      </dgm:prSet>
      <dgm:spPr/>
    </dgm:pt>
    <dgm:pt modelId="{6BD8D070-EC34-4139-ABBE-405125AC3FFD}" type="pres">
      <dgm:prSet presAssocID="{CCECB7F5-CC1C-45CF-9C57-A5FA74A85A0F}" presName="rootConnector1" presStyleLbl="node1" presStyleIdx="0" presStyleCnt="0"/>
      <dgm:spPr/>
    </dgm:pt>
    <dgm:pt modelId="{7BABD8ED-976F-424B-AED7-0C65DC98450C}" type="pres">
      <dgm:prSet presAssocID="{CCECB7F5-CC1C-45CF-9C57-A5FA74A85A0F}" presName="hierChild2" presStyleCnt="0"/>
      <dgm:spPr/>
    </dgm:pt>
    <dgm:pt modelId="{A2A6BD66-E70F-4520-BC05-5502C8E95F13}" type="pres">
      <dgm:prSet presAssocID="{DC53BA6C-ED27-4F47-BC94-BAE622D85591}" presName="Name37" presStyleLbl="parChTrans1D2" presStyleIdx="0" presStyleCnt="6"/>
      <dgm:spPr/>
    </dgm:pt>
    <dgm:pt modelId="{3D8BA237-20C2-4F55-B7A2-2767E8DD0E51}" type="pres">
      <dgm:prSet presAssocID="{BC79B1DD-B42C-4ACA-BB4A-6DD8C2AF0936}" presName="hierRoot2" presStyleCnt="0">
        <dgm:presLayoutVars>
          <dgm:hierBranch val="init"/>
        </dgm:presLayoutVars>
      </dgm:prSet>
      <dgm:spPr/>
    </dgm:pt>
    <dgm:pt modelId="{3C500540-387D-4357-BE7E-24067108BA2A}" type="pres">
      <dgm:prSet presAssocID="{BC79B1DD-B42C-4ACA-BB4A-6DD8C2AF0936}" presName="rootComposite" presStyleCnt="0"/>
      <dgm:spPr/>
    </dgm:pt>
    <dgm:pt modelId="{9AF75A98-D99E-48B0-8F77-424AFEA72FD9}" type="pres">
      <dgm:prSet presAssocID="{BC79B1DD-B42C-4ACA-BB4A-6DD8C2AF0936}" presName="rootText" presStyleLbl="node2" presStyleIdx="0" presStyleCnt="6">
        <dgm:presLayoutVars>
          <dgm:chPref val="3"/>
        </dgm:presLayoutVars>
      </dgm:prSet>
      <dgm:spPr/>
    </dgm:pt>
    <dgm:pt modelId="{07B69AE4-42F4-4243-8568-E4EF51EE00AC}" type="pres">
      <dgm:prSet presAssocID="{BC79B1DD-B42C-4ACA-BB4A-6DD8C2AF0936}" presName="rootConnector" presStyleLbl="node2" presStyleIdx="0" presStyleCnt="6"/>
      <dgm:spPr/>
    </dgm:pt>
    <dgm:pt modelId="{402C1423-70CA-42ED-BE36-D2527C99A705}" type="pres">
      <dgm:prSet presAssocID="{BC79B1DD-B42C-4ACA-BB4A-6DD8C2AF0936}" presName="hierChild4" presStyleCnt="0"/>
      <dgm:spPr/>
    </dgm:pt>
    <dgm:pt modelId="{59A4BFC7-93CA-481B-BA12-5E8ED4C674F6}" type="pres">
      <dgm:prSet presAssocID="{BC79B1DD-B42C-4ACA-BB4A-6DD8C2AF0936}" presName="hierChild5" presStyleCnt="0"/>
      <dgm:spPr/>
    </dgm:pt>
    <dgm:pt modelId="{C96AA1CF-6FE3-49B3-B722-BA496F858C74}" type="pres">
      <dgm:prSet presAssocID="{1EB95B83-4221-4C51-9517-3C05CCB942CF}" presName="Name37" presStyleLbl="parChTrans1D2" presStyleIdx="1" presStyleCnt="6"/>
      <dgm:spPr/>
    </dgm:pt>
    <dgm:pt modelId="{C321AC69-F170-46ED-9D7F-9FE057559AA8}" type="pres">
      <dgm:prSet presAssocID="{EC796184-ED62-4ED7-8B26-07568D701E4F}" presName="hierRoot2" presStyleCnt="0">
        <dgm:presLayoutVars>
          <dgm:hierBranch val="init"/>
        </dgm:presLayoutVars>
      </dgm:prSet>
      <dgm:spPr/>
    </dgm:pt>
    <dgm:pt modelId="{769FE772-1A6D-4B72-BF72-E6D90415C66C}" type="pres">
      <dgm:prSet presAssocID="{EC796184-ED62-4ED7-8B26-07568D701E4F}" presName="rootComposite" presStyleCnt="0"/>
      <dgm:spPr/>
    </dgm:pt>
    <dgm:pt modelId="{B67FFAB9-5CE8-4A51-A659-26A92F9F8569}" type="pres">
      <dgm:prSet presAssocID="{EC796184-ED62-4ED7-8B26-07568D701E4F}" presName="rootText" presStyleLbl="node2" presStyleIdx="1" presStyleCnt="6" custScaleX="115754">
        <dgm:presLayoutVars>
          <dgm:chPref val="3"/>
        </dgm:presLayoutVars>
      </dgm:prSet>
      <dgm:spPr/>
    </dgm:pt>
    <dgm:pt modelId="{403CE252-1CF4-44E1-8C1B-296DAD6A80D5}" type="pres">
      <dgm:prSet presAssocID="{EC796184-ED62-4ED7-8B26-07568D701E4F}" presName="rootConnector" presStyleLbl="node2" presStyleIdx="1" presStyleCnt="6"/>
      <dgm:spPr/>
    </dgm:pt>
    <dgm:pt modelId="{1F72ACF5-D96A-4C3C-9763-EFFA447F847B}" type="pres">
      <dgm:prSet presAssocID="{EC796184-ED62-4ED7-8B26-07568D701E4F}" presName="hierChild4" presStyleCnt="0"/>
      <dgm:spPr/>
    </dgm:pt>
    <dgm:pt modelId="{125946DE-3773-46DF-BF04-F154A72513DB}" type="pres">
      <dgm:prSet presAssocID="{EC796184-ED62-4ED7-8B26-07568D701E4F}" presName="hierChild5" presStyleCnt="0"/>
      <dgm:spPr/>
    </dgm:pt>
    <dgm:pt modelId="{EEB882F8-5784-428A-BF8A-B6E294E0369B}" type="pres">
      <dgm:prSet presAssocID="{BCF5D1DC-5A62-4165-AD2D-4DDC0BE5BC61}" presName="Name37" presStyleLbl="parChTrans1D2" presStyleIdx="2" presStyleCnt="6"/>
      <dgm:spPr/>
    </dgm:pt>
    <dgm:pt modelId="{395439C4-F117-469B-AFDF-F4C2F80DDD40}" type="pres">
      <dgm:prSet presAssocID="{B312E6F7-5E9A-401F-BBE0-68146B8ED32C}" presName="hierRoot2" presStyleCnt="0">
        <dgm:presLayoutVars>
          <dgm:hierBranch val="init"/>
        </dgm:presLayoutVars>
      </dgm:prSet>
      <dgm:spPr/>
    </dgm:pt>
    <dgm:pt modelId="{CBB66678-7731-4962-863D-70C92D23EAB7}" type="pres">
      <dgm:prSet presAssocID="{B312E6F7-5E9A-401F-BBE0-68146B8ED32C}" presName="rootComposite" presStyleCnt="0"/>
      <dgm:spPr/>
    </dgm:pt>
    <dgm:pt modelId="{DEFC22CB-FE76-4EF7-876D-8C29DD83B25C}" type="pres">
      <dgm:prSet presAssocID="{B312E6F7-5E9A-401F-BBE0-68146B8ED32C}" presName="rootText" presStyleLbl="node2" presStyleIdx="2" presStyleCnt="6">
        <dgm:presLayoutVars>
          <dgm:chPref val="3"/>
        </dgm:presLayoutVars>
      </dgm:prSet>
      <dgm:spPr/>
    </dgm:pt>
    <dgm:pt modelId="{EA19B4F6-D750-4B6C-B08C-67110793A05A}" type="pres">
      <dgm:prSet presAssocID="{B312E6F7-5E9A-401F-BBE0-68146B8ED32C}" presName="rootConnector" presStyleLbl="node2" presStyleIdx="2" presStyleCnt="6"/>
      <dgm:spPr/>
    </dgm:pt>
    <dgm:pt modelId="{BF9EC9A8-2A94-421A-BF34-4DFED477D90E}" type="pres">
      <dgm:prSet presAssocID="{B312E6F7-5E9A-401F-BBE0-68146B8ED32C}" presName="hierChild4" presStyleCnt="0"/>
      <dgm:spPr/>
    </dgm:pt>
    <dgm:pt modelId="{A9712CE7-3F03-45A7-BF04-2AF3DDB291DA}" type="pres">
      <dgm:prSet presAssocID="{B312E6F7-5E9A-401F-BBE0-68146B8ED32C}" presName="hierChild5" presStyleCnt="0"/>
      <dgm:spPr/>
    </dgm:pt>
    <dgm:pt modelId="{BA14CC57-EF86-498D-B165-1E26EBF2A6A4}" type="pres">
      <dgm:prSet presAssocID="{4D486623-4A52-42A9-8CA0-338FB20069CE}" presName="Name37" presStyleLbl="parChTrans1D2" presStyleIdx="3" presStyleCnt="6"/>
      <dgm:spPr/>
    </dgm:pt>
    <dgm:pt modelId="{10D0F2A3-8E3D-4AD2-A1E6-CEA46B363E73}" type="pres">
      <dgm:prSet presAssocID="{B9CED843-7561-4A52-A4B9-4288C8648D0F}" presName="hierRoot2" presStyleCnt="0">
        <dgm:presLayoutVars>
          <dgm:hierBranch val="init"/>
        </dgm:presLayoutVars>
      </dgm:prSet>
      <dgm:spPr/>
    </dgm:pt>
    <dgm:pt modelId="{D906A111-3B3C-40DF-87DD-025294AD3D4C}" type="pres">
      <dgm:prSet presAssocID="{B9CED843-7561-4A52-A4B9-4288C8648D0F}" presName="rootComposite" presStyleCnt="0"/>
      <dgm:spPr/>
    </dgm:pt>
    <dgm:pt modelId="{6F50503E-FE06-4220-950C-65E73E223B34}" type="pres">
      <dgm:prSet presAssocID="{B9CED843-7561-4A52-A4B9-4288C8648D0F}" presName="rootText" presStyleLbl="node2" presStyleIdx="3" presStyleCnt="6">
        <dgm:presLayoutVars>
          <dgm:chPref val="3"/>
        </dgm:presLayoutVars>
      </dgm:prSet>
      <dgm:spPr/>
    </dgm:pt>
    <dgm:pt modelId="{5A09F9A9-FFFB-48E0-8CBD-1464FCE929DE}" type="pres">
      <dgm:prSet presAssocID="{B9CED843-7561-4A52-A4B9-4288C8648D0F}" presName="rootConnector" presStyleLbl="node2" presStyleIdx="3" presStyleCnt="6"/>
      <dgm:spPr/>
    </dgm:pt>
    <dgm:pt modelId="{2A97BD5C-7A6E-4AD6-BE9F-83DBFAAD9136}" type="pres">
      <dgm:prSet presAssocID="{B9CED843-7561-4A52-A4B9-4288C8648D0F}" presName="hierChild4" presStyleCnt="0"/>
      <dgm:spPr/>
    </dgm:pt>
    <dgm:pt modelId="{A526156E-A8E6-466E-91DB-4C9EAC35B85E}" type="pres">
      <dgm:prSet presAssocID="{B9CED843-7561-4A52-A4B9-4288C8648D0F}" presName="hierChild5" presStyleCnt="0"/>
      <dgm:spPr/>
    </dgm:pt>
    <dgm:pt modelId="{C2A24CC5-B880-4EB3-B1D0-8BB6C0905BD9}" type="pres">
      <dgm:prSet presAssocID="{CCECB7F5-CC1C-45CF-9C57-A5FA74A85A0F}" presName="hierChild3" presStyleCnt="0"/>
      <dgm:spPr/>
    </dgm:pt>
    <dgm:pt modelId="{8B9FC35A-17A8-4B59-9FA0-AF628F731CB3}" type="pres">
      <dgm:prSet presAssocID="{C56826C8-15D9-42B4-9B96-10CC579CDDFE}" presName="hierRoot1" presStyleCnt="0">
        <dgm:presLayoutVars>
          <dgm:hierBranch val="init"/>
        </dgm:presLayoutVars>
      </dgm:prSet>
      <dgm:spPr/>
    </dgm:pt>
    <dgm:pt modelId="{D9E82DF8-83D1-4F82-BA03-BDCA8764659C}" type="pres">
      <dgm:prSet presAssocID="{C56826C8-15D9-42B4-9B96-10CC579CDDFE}" presName="rootComposite1" presStyleCnt="0"/>
      <dgm:spPr/>
    </dgm:pt>
    <dgm:pt modelId="{04CD62A6-0F47-45A8-882B-DD1F1BFE5999}" type="pres">
      <dgm:prSet presAssocID="{C56826C8-15D9-42B4-9B96-10CC579CDDFE}" presName="rootText1" presStyleLbl="node0" presStyleIdx="1" presStyleCnt="2">
        <dgm:presLayoutVars>
          <dgm:chPref val="3"/>
        </dgm:presLayoutVars>
      </dgm:prSet>
      <dgm:spPr/>
    </dgm:pt>
    <dgm:pt modelId="{79C67E33-2551-4E07-8CE1-E21F42A38AC3}" type="pres">
      <dgm:prSet presAssocID="{C56826C8-15D9-42B4-9B96-10CC579CDDFE}" presName="rootConnector1" presStyleLbl="node1" presStyleIdx="0" presStyleCnt="0"/>
      <dgm:spPr/>
    </dgm:pt>
    <dgm:pt modelId="{8017291D-24E7-477D-8094-905D14B5F631}" type="pres">
      <dgm:prSet presAssocID="{C56826C8-15D9-42B4-9B96-10CC579CDDFE}" presName="hierChild2" presStyleCnt="0"/>
      <dgm:spPr/>
    </dgm:pt>
    <dgm:pt modelId="{90E6AFBA-C56C-4556-9910-26CE2846B6CA}" type="pres">
      <dgm:prSet presAssocID="{7E7999A9-B81C-4A1A-9EDA-2934F1101362}" presName="Name37" presStyleLbl="parChTrans1D2" presStyleIdx="4" presStyleCnt="6"/>
      <dgm:spPr/>
    </dgm:pt>
    <dgm:pt modelId="{7727D590-2D75-4E8E-8B66-4718764E7FC0}" type="pres">
      <dgm:prSet presAssocID="{11858C8F-18F6-4EF9-A056-1D7257F82C3C}" presName="hierRoot2" presStyleCnt="0">
        <dgm:presLayoutVars>
          <dgm:hierBranch val="init"/>
        </dgm:presLayoutVars>
      </dgm:prSet>
      <dgm:spPr/>
    </dgm:pt>
    <dgm:pt modelId="{3447217F-09BD-476D-A859-EF2C0B380CA2}" type="pres">
      <dgm:prSet presAssocID="{11858C8F-18F6-4EF9-A056-1D7257F82C3C}" presName="rootComposite" presStyleCnt="0"/>
      <dgm:spPr/>
    </dgm:pt>
    <dgm:pt modelId="{6D3D6171-0CB3-4D38-8101-F7F08F408690}" type="pres">
      <dgm:prSet presAssocID="{11858C8F-18F6-4EF9-A056-1D7257F82C3C}" presName="rootText" presStyleLbl="node2" presStyleIdx="4" presStyleCnt="6">
        <dgm:presLayoutVars>
          <dgm:chPref val="3"/>
        </dgm:presLayoutVars>
      </dgm:prSet>
      <dgm:spPr/>
    </dgm:pt>
    <dgm:pt modelId="{4CA0D287-ECA8-4171-AC67-A4B6FAE9572F}" type="pres">
      <dgm:prSet presAssocID="{11858C8F-18F6-4EF9-A056-1D7257F82C3C}" presName="rootConnector" presStyleLbl="node2" presStyleIdx="4" presStyleCnt="6"/>
      <dgm:spPr/>
    </dgm:pt>
    <dgm:pt modelId="{22C7A1E3-691D-4471-9583-275EA3F71203}" type="pres">
      <dgm:prSet presAssocID="{11858C8F-18F6-4EF9-A056-1D7257F82C3C}" presName="hierChild4" presStyleCnt="0"/>
      <dgm:spPr/>
    </dgm:pt>
    <dgm:pt modelId="{374BFD16-0402-4F68-AF8A-BBB0F58CF8C9}" type="pres">
      <dgm:prSet presAssocID="{11858C8F-18F6-4EF9-A056-1D7257F82C3C}" presName="hierChild5" presStyleCnt="0"/>
      <dgm:spPr/>
    </dgm:pt>
    <dgm:pt modelId="{D1C5E22E-58A1-4585-98D1-DD9BB0DAD24A}" type="pres">
      <dgm:prSet presAssocID="{1D6BA993-0D1A-4581-9E43-B8B597F63F99}" presName="Name37" presStyleLbl="parChTrans1D2" presStyleIdx="5" presStyleCnt="6"/>
      <dgm:spPr/>
    </dgm:pt>
    <dgm:pt modelId="{838B5ECB-0061-4514-BD97-1148C304BE89}" type="pres">
      <dgm:prSet presAssocID="{4AEF31D4-3642-40D2-A22A-726D9CD7E3C3}" presName="hierRoot2" presStyleCnt="0">
        <dgm:presLayoutVars>
          <dgm:hierBranch val="init"/>
        </dgm:presLayoutVars>
      </dgm:prSet>
      <dgm:spPr/>
    </dgm:pt>
    <dgm:pt modelId="{13AF1AFF-522D-40EB-B916-917C1BD418D8}" type="pres">
      <dgm:prSet presAssocID="{4AEF31D4-3642-40D2-A22A-726D9CD7E3C3}" presName="rootComposite" presStyleCnt="0"/>
      <dgm:spPr/>
    </dgm:pt>
    <dgm:pt modelId="{33FCE166-E630-4258-A3E1-C633ECAEEA4C}" type="pres">
      <dgm:prSet presAssocID="{4AEF31D4-3642-40D2-A22A-726D9CD7E3C3}" presName="rootText" presStyleLbl="node2" presStyleIdx="5" presStyleCnt="6">
        <dgm:presLayoutVars>
          <dgm:chPref val="3"/>
        </dgm:presLayoutVars>
      </dgm:prSet>
      <dgm:spPr/>
    </dgm:pt>
    <dgm:pt modelId="{D58C956B-812B-4A6D-9D65-045865216640}" type="pres">
      <dgm:prSet presAssocID="{4AEF31D4-3642-40D2-A22A-726D9CD7E3C3}" presName="rootConnector" presStyleLbl="node2" presStyleIdx="5" presStyleCnt="6"/>
      <dgm:spPr/>
    </dgm:pt>
    <dgm:pt modelId="{A6125020-4B42-4D6B-A0C0-6EBB807C867A}" type="pres">
      <dgm:prSet presAssocID="{4AEF31D4-3642-40D2-A22A-726D9CD7E3C3}" presName="hierChild4" presStyleCnt="0"/>
      <dgm:spPr/>
    </dgm:pt>
    <dgm:pt modelId="{9E9B6395-3415-46CF-90B8-AF99F72DD0EF}" type="pres">
      <dgm:prSet presAssocID="{4AEF31D4-3642-40D2-A22A-726D9CD7E3C3}" presName="hierChild5" presStyleCnt="0"/>
      <dgm:spPr/>
    </dgm:pt>
    <dgm:pt modelId="{E788E446-A933-481A-9E14-C5FA8EF3FAED}" type="pres">
      <dgm:prSet presAssocID="{C56826C8-15D9-42B4-9B96-10CC579CDDFE}" presName="hierChild3" presStyleCnt="0"/>
      <dgm:spPr/>
    </dgm:pt>
  </dgm:ptLst>
  <dgm:cxnLst>
    <dgm:cxn modelId="{CCF5C500-0CFE-4728-B8CE-2D55DC7CF341}" srcId="{C56826C8-15D9-42B4-9B96-10CC579CDDFE}" destId="{11858C8F-18F6-4EF9-A056-1D7257F82C3C}" srcOrd="0" destOrd="0" parTransId="{7E7999A9-B81C-4A1A-9EDA-2934F1101362}" sibTransId="{5A33C4DD-9D70-40FC-9078-121220C94AC2}"/>
    <dgm:cxn modelId="{32768408-AA1B-42BD-BD35-F835C4E564DB}" type="presOf" srcId="{C56826C8-15D9-42B4-9B96-10CC579CDDFE}" destId="{04CD62A6-0F47-45A8-882B-DD1F1BFE5999}" srcOrd="0" destOrd="0" presId="urn:microsoft.com/office/officeart/2005/8/layout/orgChart1"/>
    <dgm:cxn modelId="{7B3D5723-0357-4C75-B805-00855627DBB0}" srcId="{54EFE7BF-6175-4AF1-B497-D150804896F2}" destId="{C56826C8-15D9-42B4-9B96-10CC579CDDFE}" srcOrd="1" destOrd="0" parTransId="{05331AEE-83A1-412C-B114-4856151D5B59}" sibTransId="{7A34C601-FA77-44AC-B72D-DBF672097612}"/>
    <dgm:cxn modelId="{8FD41A35-81B8-4C94-9796-40F03581DF84}" type="presOf" srcId="{BCF5D1DC-5A62-4165-AD2D-4DDC0BE5BC61}" destId="{EEB882F8-5784-428A-BF8A-B6E294E0369B}" srcOrd="0" destOrd="0" presId="urn:microsoft.com/office/officeart/2005/8/layout/orgChart1"/>
    <dgm:cxn modelId="{929B7137-076C-4D13-874A-A2DD1BD9CE87}" type="presOf" srcId="{B9CED843-7561-4A52-A4B9-4288C8648D0F}" destId="{5A09F9A9-FFFB-48E0-8CBD-1464FCE929DE}" srcOrd="1" destOrd="0" presId="urn:microsoft.com/office/officeart/2005/8/layout/orgChart1"/>
    <dgm:cxn modelId="{C247C239-CD8D-455A-B626-732921AE8CAD}" type="presOf" srcId="{4AEF31D4-3642-40D2-A22A-726D9CD7E3C3}" destId="{33FCE166-E630-4258-A3E1-C633ECAEEA4C}" srcOrd="0" destOrd="0" presId="urn:microsoft.com/office/officeart/2005/8/layout/orgChart1"/>
    <dgm:cxn modelId="{AA860645-9DCC-4DEE-8400-2392721FE68E}" srcId="{CCECB7F5-CC1C-45CF-9C57-A5FA74A85A0F}" destId="{EC796184-ED62-4ED7-8B26-07568D701E4F}" srcOrd="1" destOrd="0" parTransId="{1EB95B83-4221-4C51-9517-3C05CCB942CF}" sibTransId="{7EC7C2D9-8314-4358-A2B4-43D2E53CBB63}"/>
    <dgm:cxn modelId="{984E974A-24D2-4C8C-B498-FC79BB3277C5}" type="presOf" srcId="{CCECB7F5-CC1C-45CF-9C57-A5FA74A85A0F}" destId="{BB8BD068-6DE5-49D0-B038-6E91A9A388CF}" srcOrd="0" destOrd="0" presId="urn:microsoft.com/office/officeart/2005/8/layout/orgChart1"/>
    <dgm:cxn modelId="{A0CC1F50-96EC-4CE9-9BF1-6177B6E5B8E7}" type="presOf" srcId="{4AEF31D4-3642-40D2-A22A-726D9CD7E3C3}" destId="{D58C956B-812B-4A6D-9D65-045865216640}" srcOrd="1" destOrd="0" presId="urn:microsoft.com/office/officeart/2005/8/layout/orgChart1"/>
    <dgm:cxn modelId="{DF18C071-4AF1-46C4-9A25-3C8F8D7A15D1}" srcId="{CCECB7F5-CC1C-45CF-9C57-A5FA74A85A0F}" destId="{B312E6F7-5E9A-401F-BBE0-68146B8ED32C}" srcOrd="2" destOrd="0" parTransId="{BCF5D1DC-5A62-4165-AD2D-4DDC0BE5BC61}" sibTransId="{D2BF195D-652D-4A62-A444-E3999B509EA8}"/>
    <dgm:cxn modelId="{27693A52-0C15-4599-A16D-61612821F626}" type="presOf" srcId="{BC79B1DD-B42C-4ACA-BB4A-6DD8C2AF0936}" destId="{9AF75A98-D99E-48B0-8F77-424AFEA72FD9}" srcOrd="0" destOrd="0" presId="urn:microsoft.com/office/officeart/2005/8/layout/orgChart1"/>
    <dgm:cxn modelId="{F6F06173-FF54-462D-870B-F9986832AEAA}" type="presOf" srcId="{1EB95B83-4221-4C51-9517-3C05CCB942CF}" destId="{C96AA1CF-6FE3-49B3-B722-BA496F858C74}" srcOrd="0" destOrd="0" presId="urn:microsoft.com/office/officeart/2005/8/layout/orgChart1"/>
    <dgm:cxn modelId="{2DED6A76-D86D-43A7-B519-853A3094582C}" srcId="{C56826C8-15D9-42B4-9B96-10CC579CDDFE}" destId="{4AEF31D4-3642-40D2-A22A-726D9CD7E3C3}" srcOrd="1" destOrd="0" parTransId="{1D6BA993-0D1A-4581-9E43-B8B597F63F99}" sibTransId="{B0D8CC16-9441-47F7-AD8E-7BEB93E9BC99}"/>
    <dgm:cxn modelId="{0AC47056-19B4-4113-B66A-CD34BFE1A774}" type="presOf" srcId="{EC796184-ED62-4ED7-8B26-07568D701E4F}" destId="{B67FFAB9-5CE8-4A51-A659-26A92F9F8569}" srcOrd="0" destOrd="0" presId="urn:microsoft.com/office/officeart/2005/8/layout/orgChart1"/>
    <dgm:cxn modelId="{7E89D77A-A368-42C6-AC3B-51595AAC6D70}" type="presOf" srcId="{4D486623-4A52-42A9-8CA0-338FB20069CE}" destId="{BA14CC57-EF86-498D-B165-1E26EBF2A6A4}" srcOrd="0" destOrd="0" presId="urn:microsoft.com/office/officeart/2005/8/layout/orgChart1"/>
    <dgm:cxn modelId="{9A4E2289-2381-4958-9B4D-9F4873D6A877}" type="presOf" srcId="{7E7999A9-B81C-4A1A-9EDA-2934F1101362}" destId="{90E6AFBA-C56C-4556-9910-26CE2846B6CA}" srcOrd="0" destOrd="0" presId="urn:microsoft.com/office/officeart/2005/8/layout/orgChart1"/>
    <dgm:cxn modelId="{0B3A8A8A-823F-4EC7-AEF1-0AA979FA810B}" type="presOf" srcId="{DC53BA6C-ED27-4F47-BC94-BAE622D85591}" destId="{A2A6BD66-E70F-4520-BC05-5502C8E95F13}" srcOrd="0" destOrd="0" presId="urn:microsoft.com/office/officeart/2005/8/layout/orgChart1"/>
    <dgm:cxn modelId="{0FF7048B-0F6B-478F-89EA-35A42F844954}" type="presOf" srcId="{BC79B1DD-B42C-4ACA-BB4A-6DD8C2AF0936}" destId="{07B69AE4-42F4-4243-8568-E4EF51EE00AC}" srcOrd="1" destOrd="0" presId="urn:microsoft.com/office/officeart/2005/8/layout/orgChart1"/>
    <dgm:cxn modelId="{AC7B9890-3600-47D4-821C-43B9AC565255}" srcId="{54EFE7BF-6175-4AF1-B497-D150804896F2}" destId="{CCECB7F5-CC1C-45CF-9C57-A5FA74A85A0F}" srcOrd="0" destOrd="0" parTransId="{89342B31-B980-45FE-A706-D39DEBFA7B43}" sibTransId="{DB49A345-05BE-4430-B50F-E669BBB790D2}"/>
    <dgm:cxn modelId="{25CFE697-5178-4BA9-A272-11B04978A9BE}" type="presOf" srcId="{CCECB7F5-CC1C-45CF-9C57-A5FA74A85A0F}" destId="{6BD8D070-EC34-4139-ABBE-405125AC3FFD}" srcOrd="1" destOrd="0" presId="urn:microsoft.com/office/officeart/2005/8/layout/orgChart1"/>
    <dgm:cxn modelId="{AF7907A8-7029-4E8F-881F-9AA3AA032B03}" srcId="{CCECB7F5-CC1C-45CF-9C57-A5FA74A85A0F}" destId="{B9CED843-7561-4A52-A4B9-4288C8648D0F}" srcOrd="3" destOrd="0" parTransId="{4D486623-4A52-42A9-8CA0-338FB20069CE}" sibTransId="{5C226B6D-A3AC-4668-A979-A8DD158A40CA}"/>
    <dgm:cxn modelId="{F5E0B8A8-45BC-4589-9328-8720C528ABDE}" type="presOf" srcId="{54EFE7BF-6175-4AF1-B497-D150804896F2}" destId="{98788EA0-7E20-4796-B3C9-70836F89F58A}" srcOrd="0" destOrd="0" presId="urn:microsoft.com/office/officeart/2005/8/layout/orgChart1"/>
    <dgm:cxn modelId="{E9953CC5-0C77-4423-8A27-DD02BEF42A10}" type="presOf" srcId="{B312E6F7-5E9A-401F-BBE0-68146B8ED32C}" destId="{EA19B4F6-D750-4B6C-B08C-67110793A05A}" srcOrd="1" destOrd="0" presId="urn:microsoft.com/office/officeart/2005/8/layout/orgChart1"/>
    <dgm:cxn modelId="{9EFAFBC5-3238-428B-B49F-8D6D9D39C2D0}" type="presOf" srcId="{C56826C8-15D9-42B4-9B96-10CC579CDDFE}" destId="{79C67E33-2551-4E07-8CE1-E21F42A38AC3}" srcOrd="1" destOrd="0" presId="urn:microsoft.com/office/officeart/2005/8/layout/orgChart1"/>
    <dgm:cxn modelId="{38DFFCC5-655E-4EA2-9DE3-3A2E2516A0D0}" type="presOf" srcId="{B312E6F7-5E9A-401F-BBE0-68146B8ED32C}" destId="{DEFC22CB-FE76-4EF7-876D-8C29DD83B25C}" srcOrd="0" destOrd="0" presId="urn:microsoft.com/office/officeart/2005/8/layout/orgChart1"/>
    <dgm:cxn modelId="{931346C7-9411-4F17-A9D9-16C01A4D25F2}" type="presOf" srcId="{EC796184-ED62-4ED7-8B26-07568D701E4F}" destId="{403CE252-1CF4-44E1-8C1B-296DAD6A80D5}" srcOrd="1" destOrd="0" presId="urn:microsoft.com/office/officeart/2005/8/layout/orgChart1"/>
    <dgm:cxn modelId="{DA0770D1-1713-45E2-AC8C-157B99E90D69}" type="presOf" srcId="{B9CED843-7561-4A52-A4B9-4288C8648D0F}" destId="{6F50503E-FE06-4220-950C-65E73E223B34}" srcOrd="0" destOrd="0" presId="urn:microsoft.com/office/officeart/2005/8/layout/orgChart1"/>
    <dgm:cxn modelId="{564960D5-09A8-40AD-82CB-7C2BB385AE44}" type="presOf" srcId="{11858C8F-18F6-4EF9-A056-1D7257F82C3C}" destId="{4CA0D287-ECA8-4171-AC67-A4B6FAE9572F}" srcOrd="1" destOrd="0" presId="urn:microsoft.com/office/officeart/2005/8/layout/orgChart1"/>
    <dgm:cxn modelId="{C2D518DB-F885-4A49-B05B-B08E609AA055}" type="presOf" srcId="{11858C8F-18F6-4EF9-A056-1D7257F82C3C}" destId="{6D3D6171-0CB3-4D38-8101-F7F08F408690}" srcOrd="0" destOrd="0" presId="urn:microsoft.com/office/officeart/2005/8/layout/orgChart1"/>
    <dgm:cxn modelId="{8A2B5BED-3F26-4969-8BCA-47BFE4AC6C13}" type="presOf" srcId="{1D6BA993-0D1A-4581-9E43-B8B597F63F99}" destId="{D1C5E22E-58A1-4585-98D1-DD9BB0DAD24A}" srcOrd="0" destOrd="0" presId="urn:microsoft.com/office/officeart/2005/8/layout/orgChart1"/>
    <dgm:cxn modelId="{67703DF5-0BBB-42F8-B62F-F423F2B2095E}" srcId="{CCECB7F5-CC1C-45CF-9C57-A5FA74A85A0F}" destId="{BC79B1DD-B42C-4ACA-BB4A-6DD8C2AF0936}" srcOrd="0" destOrd="0" parTransId="{DC53BA6C-ED27-4F47-BC94-BAE622D85591}" sibTransId="{D3B5DCBD-B27A-49DF-A4F1-08355FE4E697}"/>
    <dgm:cxn modelId="{524D4ED3-F209-4725-B159-52A89A489E1E}" type="presParOf" srcId="{98788EA0-7E20-4796-B3C9-70836F89F58A}" destId="{26D52BCC-109E-47ED-BB84-F855F82AAE58}" srcOrd="0" destOrd="0" presId="urn:microsoft.com/office/officeart/2005/8/layout/orgChart1"/>
    <dgm:cxn modelId="{02181D00-5D69-4572-BED1-2AD68C4B072F}" type="presParOf" srcId="{26D52BCC-109E-47ED-BB84-F855F82AAE58}" destId="{69C60945-D0B8-48EE-8C29-FD9446510145}" srcOrd="0" destOrd="0" presId="urn:microsoft.com/office/officeart/2005/8/layout/orgChart1"/>
    <dgm:cxn modelId="{632A678D-96EF-41A1-9027-D6699C768425}" type="presParOf" srcId="{69C60945-D0B8-48EE-8C29-FD9446510145}" destId="{BB8BD068-6DE5-49D0-B038-6E91A9A388CF}" srcOrd="0" destOrd="0" presId="urn:microsoft.com/office/officeart/2005/8/layout/orgChart1"/>
    <dgm:cxn modelId="{14065C19-50AA-4DAB-B98D-E91C4858D32E}" type="presParOf" srcId="{69C60945-D0B8-48EE-8C29-FD9446510145}" destId="{6BD8D070-EC34-4139-ABBE-405125AC3FFD}" srcOrd="1" destOrd="0" presId="urn:microsoft.com/office/officeart/2005/8/layout/orgChart1"/>
    <dgm:cxn modelId="{6462BEA2-EAB8-4AD7-BADF-5F518929E3DE}" type="presParOf" srcId="{26D52BCC-109E-47ED-BB84-F855F82AAE58}" destId="{7BABD8ED-976F-424B-AED7-0C65DC98450C}" srcOrd="1" destOrd="0" presId="urn:microsoft.com/office/officeart/2005/8/layout/orgChart1"/>
    <dgm:cxn modelId="{B0EEE308-EAE1-4F9F-8A8E-833931C43D0D}" type="presParOf" srcId="{7BABD8ED-976F-424B-AED7-0C65DC98450C}" destId="{A2A6BD66-E70F-4520-BC05-5502C8E95F13}" srcOrd="0" destOrd="0" presId="urn:microsoft.com/office/officeart/2005/8/layout/orgChart1"/>
    <dgm:cxn modelId="{33E88530-1F9C-4886-9251-B9C91648E401}" type="presParOf" srcId="{7BABD8ED-976F-424B-AED7-0C65DC98450C}" destId="{3D8BA237-20C2-4F55-B7A2-2767E8DD0E51}" srcOrd="1" destOrd="0" presId="urn:microsoft.com/office/officeart/2005/8/layout/orgChart1"/>
    <dgm:cxn modelId="{43B070A9-67E1-45A5-A768-B983DA4F6100}" type="presParOf" srcId="{3D8BA237-20C2-4F55-B7A2-2767E8DD0E51}" destId="{3C500540-387D-4357-BE7E-24067108BA2A}" srcOrd="0" destOrd="0" presId="urn:microsoft.com/office/officeart/2005/8/layout/orgChart1"/>
    <dgm:cxn modelId="{FCCEE3B7-BEB6-4EE7-8BD1-4353430D10B0}" type="presParOf" srcId="{3C500540-387D-4357-BE7E-24067108BA2A}" destId="{9AF75A98-D99E-48B0-8F77-424AFEA72FD9}" srcOrd="0" destOrd="0" presId="urn:microsoft.com/office/officeart/2005/8/layout/orgChart1"/>
    <dgm:cxn modelId="{A58ABB3E-B26B-465D-A0A5-B7DE43E75BFB}" type="presParOf" srcId="{3C500540-387D-4357-BE7E-24067108BA2A}" destId="{07B69AE4-42F4-4243-8568-E4EF51EE00AC}" srcOrd="1" destOrd="0" presId="urn:microsoft.com/office/officeart/2005/8/layout/orgChart1"/>
    <dgm:cxn modelId="{9B2A2908-A8FC-49F4-94A9-89C2953E1DC9}" type="presParOf" srcId="{3D8BA237-20C2-4F55-B7A2-2767E8DD0E51}" destId="{402C1423-70CA-42ED-BE36-D2527C99A705}" srcOrd="1" destOrd="0" presId="urn:microsoft.com/office/officeart/2005/8/layout/orgChart1"/>
    <dgm:cxn modelId="{C91F59A5-DCAD-42A0-83D1-F413B0DE0EBE}" type="presParOf" srcId="{3D8BA237-20C2-4F55-B7A2-2767E8DD0E51}" destId="{59A4BFC7-93CA-481B-BA12-5E8ED4C674F6}" srcOrd="2" destOrd="0" presId="urn:microsoft.com/office/officeart/2005/8/layout/orgChart1"/>
    <dgm:cxn modelId="{1AE5AD35-B3F7-4F81-B39B-AB98B22E5EF7}" type="presParOf" srcId="{7BABD8ED-976F-424B-AED7-0C65DC98450C}" destId="{C96AA1CF-6FE3-49B3-B722-BA496F858C74}" srcOrd="2" destOrd="0" presId="urn:microsoft.com/office/officeart/2005/8/layout/orgChart1"/>
    <dgm:cxn modelId="{FBF00BF8-4AEC-4956-A4D0-03268B98C303}" type="presParOf" srcId="{7BABD8ED-976F-424B-AED7-0C65DC98450C}" destId="{C321AC69-F170-46ED-9D7F-9FE057559AA8}" srcOrd="3" destOrd="0" presId="urn:microsoft.com/office/officeart/2005/8/layout/orgChart1"/>
    <dgm:cxn modelId="{BC8C53F6-EA60-44D3-90A3-282A712E4893}" type="presParOf" srcId="{C321AC69-F170-46ED-9D7F-9FE057559AA8}" destId="{769FE772-1A6D-4B72-BF72-E6D90415C66C}" srcOrd="0" destOrd="0" presId="urn:microsoft.com/office/officeart/2005/8/layout/orgChart1"/>
    <dgm:cxn modelId="{D1FC1471-3CC9-4037-A8D8-5F117DEACB41}" type="presParOf" srcId="{769FE772-1A6D-4B72-BF72-E6D90415C66C}" destId="{B67FFAB9-5CE8-4A51-A659-26A92F9F8569}" srcOrd="0" destOrd="0" presId="urn:microsoft.com/office/officeart/2005/8/layout/orgChart1"/>
    <dgm:cxn modelId="{7D7ACB82-7701-4E31-A28D-4BF96CF2320E}" type="presParOf" srcId="{769FE772-1A6D-4B72-BF72-E6D90415C66C}" destId="{403CE252-1CF4-44E1-8C1B-296DAD6A80D5}" srcOrd="1" destOrd="0" presId="urn:microsoft.com/office/officeart/2005/8/layout/orgChart1"/>
    <dgm:cxn modelId="{1507F565-8414-4B30-84B3-AA606153F0B2}" type="presParOf" srcId="{C321AC69-F170-46ED-9D7F-9FE057559AA8}" destId="{1F72ACF5-D96A-4C3C-9763-EFFA447F847B}" srcOrd="1" destOrd="0" presId="urn:microsoft.com/office/officeart/2005/8/layout/orgChart1"/>
    <dgm:cxn modelId="{2277C3DB-A13B-43EE-AB39-F22E2BE618D0}" type="presParOf" srcId="{C321AC69-F170-46ED-9D7F-9FE057559AA8}" destId="{125946DE-3773-46DF-BF04-F154A72513DB}" srcOrd="2" destOrd="0" presId="urn:microsoft.com/office/officeart/2005/8/layout/orgChart1"/>
    <dgm:cxn modelId="{8397DFAB-A475-4B49-82AE-DE3648FBF454}" type="presParOf" srcId="{7BABD8ED-976F-424B-AED7-0C65DC98450C}" destId="{EEB882F8-5784-428A-BF8A-B6E294E0369B}" srcOrd="4" destOrd="0" presId="urn:microsoft.com/office/officeart/2005/8/layout/orgChart1"/>
    <dgm:cxn modelId="{5AE9753B-5C7B-4FE6-BC4A-52EF903BFF15}" type="presParOf" srcId="{7BABD8ED-976F-424B-AED7-0C65DC98450C}" destId="{395439C4-F117-469B-AFDF-F4C2F80DDD40}" srcOrd="5" destOrd="0" presId="urn:microsoft.com/office/officeart/2005/8/layout/orgChart1"/>
    <dgm:cxn modelId="{80A7CB96-69CA-43F9-B921-BB5101F1A4CC}" type="presParOf" srcId="{395439C4-F117-469B-AFDF-F4C2F80DDD40}" destId="{CBB66678-7731-4962-863D-70C92D23EAB7}" srcOrd="0" destOrd="0" presId="urn:microsoft.com/office/officeart/2005/8/layout/orgChart1"/>
    <dgm:cxn modelId="{FAA33EE3-D739-454E-B399-E998596D7347}" type="presParOf" srcId="{CBB66678-7731-4962-863D-70C92D23EAB7}" destId="{DEFC22CB-FE76-4EF7-876D-8C29DD83B25C}" srcOrd="0" destOrd="0" presId="urn:microsoft.com/office/officeart/2005/8/layout/orgChart1"/>
    <dgm:cxn modelId="{BCEB8FBC-0FEB-4AD4-88B8-363937F04B32}" type="presParOf" srcId="{CBB66678-7731-4962-863D-70C92D23EAB7}" destId="{EA19B4F6-D750-4B6C-B08C-67110793A05A}" srcOrd="1" destOrd="0" presId="urn:microsoft.com/office/officeart/2005/8/layout/orgChart1"/>
    <dgm:cxn modelId="{ED7149EC-5615-424E-8965-AE681D59BDBD}" type="presParOf" srcId="{395439C4-F117-469B-AFDF-F4C2F80DDD40}" destId="{BF9EC9A8-2A94-421A-BF34-4DFED477D90E}" srcOrd="1" destOrd="0" presId="urn:microsoft.com/office/officeart/2005/8/layout/orgChart1"/>
    <dgm:cxn modelId="{46526315-6A3C-47EE-A2A6-C9365DEC392E}" type="presParOf" srcId="{395439C4-F117-469B-AFDF-F4C2F80DDD40}" destId="{A9712CE7-3F03-45A7-BF04-2AF3DDB291DA}" srcOrd="2" destOrd="0" presId="urn:microsoft.com/office/officeart/2005/8/layout/orgChart1"/>
    <dgm:cxn modelId="{1996B2A6-1D85-4DC5-9003-106686949004}" type="presParOf" srcId="{7BABD8ED-976F-424B-AED7-0C65DC98450C}" destId="{BA14CC57-EF86-498D-B165-1E26EBF2A6A4}" srcOrd="6" destOrd="0" presId="urn:microsoft.com/office/officeart/2005/8/layout/orgChart1"/>
    <dgm:cxn modelId="{7BB86CFC-2F1C-403B-8132-7A65CBD08111}" type="presParOf" srcId="{7BABD8ED-976F-424B-AED7-0C65DC98450C}" destId="{10D0F2A3-8E3D-4AD2-A1E6-CEA46B363E73}" srcOrd="7" destOrd="0" presId="urn:microsoft.com/office/officeart/2005/8/layout/orgChart1"/>
    <dgm:cxn modelId="{EB6F3CCD-16FF-4AA1-B8BE-BD266062A26C}" type="presParOf" srcId="{10D0F2A3-8E3D-4AD2-A1E6-CEA46B363E73}" destId="{D906A111-3B3C-40DF-87DD-025294AD3D4C}" srcOrd="0" destOrd="0" presId="urn:microsoft.com/office/officeart/2005/8/layout/orgChart1"/>
    <dgm:cxn modelId="{2C95340E-D6FC-4183-9C78-1FDD4715C75B}" type="presParOf" srcId="{D906A111-3B3C-40DF-87DD-025294AD3D4C}" destId="{6F50503E-FE06-4220-950C-65E73E223B34}" srcOrd="0" destOrd="0" presId="urn:microsoft.com/office/officeart/2005/8/layout/orgChart1"/>
    <dgm:cxn modelId="{1BA4D24E-7B13-44A7-8FCC-943A37C56A9F}" type="presParOf" srcId="{D906A111-3B3C-40DF-87DD-025294AD3D4C}" destId="{5A09F9A9-FFFB-48E0-8CBD-1464FCE929DE}" srcOrd="1" destOrd="0" presId="urn:microsoft.com/office/officeart/2005/8/layout/orgChart1"/>
    <dgm:cxn modelId="{6B7B3862-31D3-4A54-B22F-C42C27032457}" type="presParOf" srcId="{10D0F2A3-8E3D-4AD2-A1E6-CEA46B363E73}" destId="{2A97BD5C-7A6E-4AD6-BE9F-83DBFAAD9136}" srcOrd="1" destOrd="0" presId="urn:microsoft.com/office/officeart/2005/8/layout/orgChart1"/>
    <dgm:cxn modelId="{4A58B561-475B-4898-A147-D5A7BC9B827A}" type="presParOf" srcId="{10D0F2A3-8E3D-4AD2-A1E6-CEA46B363E73}" destId="{A526156E-A8E6-466E-91DB-4C9EAC35B85E}" srcOrd="2" destOrd="0" presId="urn:microsoft.com/office/officeart/2005/8/layout/orgChart1"/>
    <dgm:cxn modelId="{F7A9D8FC-E2D2-4C95-B8DE-685089B236E5}" type="presParOf" srcId="{26D52BCC-109E-47ED-BB84-F855F82AAE58}" destId="{C2A24CC5-B880-4EB3-B1D0-8BB6C0905BD9}" srcOrd="2" destOrd="0" presId="urn:microsoft.com/office/officeart/2005/8/layout/orgChart1"/>
    <dgm:cxn modelId="{8C9D8F58-0460-490F-ACBF-5BDB07D41E62}" type="presParOf" srcId="{98788EA0-7E20-4796-B3C9-70836F89F58A}" destId="{8B9FC35A-17A8-4B59-9FA0-AF628F731CB3}" srcOrd="1" destOrd="0" presId="urn:microsoft.com/office/officeart/2005/8/layout/orgChart1"/>
    <dgm:cxn modelId="{F41F4C18-B1A4-494D-9108-A63F072D98AD}" type="presParOf" srcId="{8B9FC35A-17A8-4B59-9FA0-AF628F731CB3}" destId="{D9E82DF8-83D1-4F82-BA03-BDCA8764659C}" srcOrd="0" destOrd="0" presId="urn:microsoft.com/office/officeart/2005/8/layout/orgChart1"/>
    <dgm:cxn modelId="{6AF45DCF-7ECE-4AD8-8244-D6801A87AAC8}" type="presParOf" srcId="{D9E82DF8-83D1-4F82-BA03-BDCA8764659C}" destId="{04CD62A6-0F47-45A8-882B-DD1F1BFE5999}" srcOrd="0" destOrd="0" presId="urn:microsoft.com/office/officeart/2005/8/layout/orgChart1"/>
    <dgm:cxn modelId="{99F92AE0-305B-4950-9E95-F31E6F1E8CF2}" type="presParOf" srcId="{D9E82DF8-83D1-4F82-BA03-BDCA8764659C}" destId="{79C67E33-2551-4E07-8CE1-E21F42A38AC3}" srcOrd="1" destOrd="0" presId="urn:microsoft.com/office/officeart/2005/8/layout/orgChart1"/>
    <dgm:cxn modelId="{6B05CB25-6D38-4B8D-BF70-8C5FF1E73796}" type="presParOf" srcId="{8B9FC35A-17A8-4B59-9FA0-AF628F731CB3}" destId="{8017291D-24E7-477D-8094-905D14B5F631}" srcOrd="1" destOrd="0" presId="urn:microsoft.com/office/officeart/2005/8/layout/orgChart1"/>
    <dgm:cxn modelId="{4A30B9E2-9FC5-42B5-B4F6-ABF6EFFD701F}" type="presParOf" srcId="{8017291D-24E7-477D-8094-905D14B5F631}" destId="{90E6AFBA-C56C-4556-9910-26CE2846B6CA}" srcOrd="0" destOrd="0" presId="urn:microsoft.com/office/officeart/2005/8/layout/orgChart1"/>
    <dgm:cxn modelId="{F62598BF-4084-4144-8901-2E845364F112}" type="presParOf" srcId="{8017291D-24E7-477D-8094-905D14B5F631}" destId="{7727D590-2D75-4E8E-8B66-4718764E7FC0}" srcOrd="1" destOrd="0" presId="urn:microsoft.com/office/officeart/2005/8/layout/orgChart1"/>
    <dgm:cxn modelId="{97D6A6BF-6AC0-4391-826E-49713ACFBA20}" type="presParOf" srcId="{7727D590-2D75-4E8E-8B66-4718764E7FC0}" destId="{3447217F-09BD-476D-A859-EF2C0B380CA2}" srcOrd="0" destOrd="0" presId="urn:microsoft.com/office/officeart/2005/8/layout/orgChart1"/>
    <dgm:cxn modelId="{09C687AF-7AA3-4D80-9E39-F232B9726028}" type="presParOf" srcId="{3447217F-09BD-476D-A859-EF2C0B380CA2}" destId="{6D3D6171-0CB3-4D38-8101-F7F08F408690}" srcOrd="0" destOrd="0" presId="urn:microsoft.com/office/officeart/2005/8/layout/orgChart1"/>
    <dgm:cxn modelId="{3C228286-4E1D-48B2-8050-B22F25FCA7A4}" type="presParOf" srcId="{3447217F-09BD-476D-A859-EF2C0B380CA2}" destId="{4CA0D287-ECA8-4171-AC67-A4B6FAE9572F}" srcOrd="1" destOrd="0" presId="urn:microsoft.com/office/officeart/2005/8/layout/orgChart1"/>
    <dgm:cxn modelId="{A42EE5D6-A5D8-4187-9233-470C4AE1D6E5}" type="presParOf" srcId="{7727D590-2D75-4E8E-8B66-4718764E7FC0}" destId="{22C7A1E3-691D-4471-9583-275EA3F71203}" srcOrd="1" destOrd="0" presId="urn:microsoft.com/office/officeart/2005/8/layout/orgChart1"/>
    <dgm:cxn modelId="{7E994B45-FC1A-4D58-80F2-6CCF09AAE6DE}" type="presParOf" srcId="{7727D590-2D75-4E8E-8B66-4718764E7FC0}" destId="{374BFD16-0402-4F68-AF8A-BBB0F58CF8C9}" srcOrd="2" destOrd="0" presId="urn:microsoft.com/office/officeart/2005/8/layout/orgChart1"/>
    <dgm:cxn modelId="{7049997E-3F12-4CB3-BB4C-3A808D1C8A1E}" type="presParOf" srcId="{8017291D-24E7-477D-8094-905D14B5F631}" destId="{D1C5E22E-58A1-4585-98D1-DD9BB0DAD24A}" srcOrd="2" destOrd="0" presId="urn:microsoft.com/office/officeart/2005/8/layout/orgChart1"/>
    <dgm:cxn modelId="{9C1D90AC-2264-4B18-8961-74090109507E}" type="presParOf" srcId="{8017291D-24E7-477D-8094-905D14B5F631}" destId="{838B5ECB-0061-4514-BD97-1148C304BE89}" srcOrd="3" destOrd="0" presId="urn:microsoft.com/office/officeart/2005/8/layout/orgChart1"/>
    <dgm:cxn modelId="{563A2538-E6EB-4714-8E52-B1F8093A46CA}" type="presParOf" srcId="{838B5ECB-0061-4514-BD97-1148C304BE89}" destId="{13AF1AFF-522D-40EB-B916-917C1BD418D8}" srcOrd="0" destOrd="0" presId="urn:microsoft.com/office/officeart/2005/8/layout/orgChart1"/>
    <dgm:cxn modelId="{2AE6129C-E492-4759-9389-6870480DAD16}" type="presParOf" srcId="{13AF1AFF-522D-40EB-B916-917C1BD418D8}" destId="{33FCE166-E630-4258-A3E1-C633ECAEEA4C}" srcOrd="0" destOrd="0" presId="urn:microsoft.com/office/officeart/2005/8/layout/orgChart1"/>
    <dgm:cxn modelId="{BC115D29-5E57-48A2-A1F3-CE3A7C577573}" type="presParOf" srcId="{13AF1AFF-522D-40EB-B916-917C1BD418D8}" destId="{D58C956B-812B-4A6D-9D65-045865216640}" srcOrd="1" destOrd="0" presId="urn:microsoft.com/office/officeart/2005/8/layout/orgChart1"/>
    <dgm:cxn modelId="{1D1719F6-75FE-41F9-834C-6090816A626B}" type="presParOf" srcId="{838B5ECB-0061-4514-BD97-1148C304BE89}" destId="{A6125020-4B42-4D6B-A0C0-6EBB807C867A}" srcOrd="1" destOrd="0" presId="urn:microsoft.com/office/officeart/2005/8/layout/orgChart1"/>
    <dgm:cxn modelId="{0F7081D9-4393-4519-885E-74CF0664B43F}" type="presParOf" srcId="{838B5ECB-0061-4514-BD97-1148C304BE89}" destId="{9E9B6395-3415-46CF-90B8-AF99F72DD0EF}" srcOrd="2" destOrd="0" presId="urn:microsoft.com/office/officeart/2005/8/layout/orgChart1"/>
    <dgm:cxn modelId="{3D118799-BF2A-424E-B6DF-ABF53406879D}" type="presParOf" srcId="{8B9FC35A-17A8-4B59-9FA0-AF628F731CB3}" destId="{E788E446-A933-481A-9E14-C5FA8EF3FAE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40947-CE94-44DE-B82B-81B44F5127D4}">
      <dsp:nvSpPr>
        <dsp:cNvPr id="0" name=""/>
        <dsp:cNvSpPr/>
      </dsp:nvSpPr>
      <dsp:spPr>
        <a:xfrm>
          <a:off x="4871761" y="3427886"/>
          <a:ext cx="2265889" cy="237620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0">
            <a:lnSpc>
              <a:spcPct val="90000"/>
            </a:lnSpc>
            <a:spcBef>
              <a:spcPct val="0"/>
            </a:spcBef>
            <a:spcAft>
              <a:spcPct val="35000"/>
            </a:spcAft>
            <a:buNone/>
          </a:pPr>
          <a:r>
            <a:rPr lang="en-US" sz="3100" b="1" u="sng" kern="1200" dirty="0"/>
            <a:t>AGENDA</a:t>
          </a:r>
          <a:endParaRPr lang="en-US" sz="3100" kern="1200" dirty="0"/>
        </a:p>
      </dsp:txBody>
      <dsp:txXfrm>
        <a:off x="5203593" y="3775873"/>
        <a:ext cx="1602225" cy="1680233"/>
      </dsp:txXfrm>
    </dsp:sp>
    <dsp:sp modelId="{8826DBC5-E837-456F-B138-03A413DF59DA}">
      <dsp:nvSpPr>
        <dsp:cNvPr id="0" name=""/>
        <dsp:cNvSpPr/>
      </dsp:nvSpPr>
      <dsp:spPr>
        <a:xfrm rot="10772039">
          <a:off x="1776078" y="4376831"/>
          <a:ext cx="2925502"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20704-42AB-4604-91B7-8E8AF919154F}">
      <dsp:nvSpPr>
        <dsp:cNvPr id="0" name=""/>
        <dsp:cNvSpPr/>
      </dsp:nvSpPr>
      <dsp:spPr>
        <a:xfrm>
          <a:off x="1024755" y="4136252"/>
          <a:ext cx="1502743"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Quorum and Housekeeping</a:t>
          </a:r>
        </a:p>
        <a:p>
          <a:pPr marL="0" lvl="0" indent="0" algn="ctr" defTabSz="666750" rtl="0">
            <a:lnSpc>
              <a:spcPct val="90000"/>
            </a:lnSpc>
            <a:spcBef>
              <a:spcPct val="0"/>
            </a:spcBef>
            <a:spcAft>
              <a:spcPct val="35000"/>
            </a:spcAft>
            <a:buNone/>
          </a:pPr>
          <a:r>
            <a:rPr lang="en-US" sz="1500" b="1" kern="1200" dirty="0"/>
            <a:t>(10:00 – 10:10)</a:t>
          </a:r>
          <a:endParaRPr lang="en-US" sz="1500" kern="1200" dirty="0"/>
        </a:p>
      </dsp:txBody>
      <dsp:txXfrm>
        <a:off x="1054872" y="4166369"/>
        <a:ext cx="1442509" cy="968029"/>
      </dsp:txXfrm>
    </dsp:sp>
    <dsp:sp modelId="{06268360-239A-4534-8BFE-36539412E85D}">
      <dsp:nvSpPr>
        <dsp:cNvPr id="0" name=""/>
        <dsp:cNvSpPr/>
      </dsp:nvSpPr>
      <dsp:spPr>
        <a:xfrm rot="11914087">
          <a:off x="1830009" y="3457214"/>
          <a:ext cx="3008085"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421E8D-16D7-4448-B236-7970955E0632}">
      <dsp:nvSpPr>
        <dsp:cNvPr id="0" name=""/>
        <dsp:cNvSpPr/>
      </dsp:nvSpPr>
      <dsp:spPr>
        <a:xfrm>
          <a:off x="1156929" y="2725803"/>
          <a:ext cx="1502743"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President’s Address</a:t>
          </a:r>
        </a:p>
        <a:p>
          <a:pPr marL="0" lvl="0" indent="0" algn="ctr" defTabSz="666750" rtl="0">
            <a:lnSpc>
              <a:spcPct val="90000"/>
            </a:lnSpc>
            <a:spcBef>
              <a:spcPct val="0"/>
            </a:spcBef>
            <a:spcAft>
              <a:spcPct val="35000"/>
            </a:spcAft>
            <a:buNone/>
          </a:pPr>
          <a:r>
            <a:rPr lang="en-US" sz="1500" b="1" kern="1200" dirty="0"/>
            <a:t>(10:10 – 10:20)</a:t>
          </a:r>
          <a:endParaRPr lang="en-US" sz="1500" kern="1200" dirty="0"/>
        </a:p>
      </dsp:txBody>
      <dsp:txXfrm>
        <a:off x="1187046" y="2755920"/>
        <a:ext cx="1442509" cy="968029"/>
      </dsp:txXfrm>
    </dsp:sp>
    <dsp:sp modelId="{6DBEBF2C-4AB4-4787-BCC4-C754DF10CE21}">
      <dsp:nvSpPr>
        <dsp:cNvPr id="0" name=""/>
        <dsp:cNvSpPr/>
      </dsp:nvSpPr>
      <dsp:spPr>
        <a:xfrm rot="13086957">
          <a:off x="2163773" y="2566309"/>
          <a:ext cx="3123773"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460DCD-5992-4B01-9A55-EF1091D9C87B}">
      <dsp:nvSpPr>
        <dsp:cNvPr id="0" name=""/>
        <dsp:cNvSpPr/>
      </dsp:nvSpPr>
      <dsp:spPr>
        <a:xfrm>
          <a:off x="1663000" y="1349751"/>
          <a:ext cx="1667651"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Treasurer’s Report </a:t>
          </a:r>
        </a:p>
        <a:p>
          <a:pPr marL="0" lvl="0" indent="0" algn="ctr" defTabSz="666750" rtl="0">
            <a:lnSpc>
              <a:spcPct val="90000"/>
            </a:lnSpc>
            <a:spcBef>
              <a:spcPct val="0"/>
            </a:spcBef>
            <a:spcAft>
              <a:spcPct val="35000"/>
            </a:spcAft>
            <a:buNone/>
          </a:pPr>
          <a:r>
            <a:rPr lang="en-US" sz="1500" b="1" kern="1200" dirty="0"/>
            <a:t>(10:20 – 10:30)</a:t>
          </a:r>
          <a:endParaRPr lang="en-US" sz="1500" kern="1200" dirty="0"/>
        </a:p>
      </dsp:txBody>
      <dsp:txXfrm>
        <a:off x="1693117" y="1379868"/>
        <a:ext cx="1607417" cy="968029"/>
      </dsp:txXfrm>
    </dsp:sp>
    <dsp:sp modelId="{047CC19D-7EC1-45D8-9C4C-32AA6CFDDED0}">
      <dsp:nvSpPr>
        <dsp:cNvPr id="0" name=""/>
        <dsp:cNvSpPr/>
      </dsp:nvSpPr>
      <dsp:spPr>
        <a:xfrm rot="14192331">
          <a:off x="2651565" y="1816808"/>
          <a:ext cx="3352123"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EB26DA-1FF1-4238-B471-1CB51B63A28A}">
      <dsp:nvSpPr>
        <dsp:cNvPr id="0" name=""/>
        <dsp:cNvSpPr/>
      </dsp:nvSpPr>
      <dsp:spPr>
        <a:xfrm>
          <a:off x="2594662" y="166062"/>
          <a:ext cx="1617664"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Youth Cricket (10:30 – 10:40)</a:t>
          </a:r>
        </a:p>
      </dsp:txBody>
      <dsp:txXfrm>
        <a:off x="2624779" y="196179"/>
        <a:ext cx="1557430" cy="968029"/>
      </dsp:txXfrm>
    </dsp:sp>
    <dsp:sp modelId="{F0122E34-4CE0-4F52-AFDA-442ADC10C1DD}">
      <dsp:nvSpPr>
        <dsp:cNvPr id="0" name=""/>
        <dsp:cNvSpPr/>
      </dsp:nvSpPr>
      <dsp:spPr>
        <a:xfrm rot="15900212">
          <a:off x="4461921" y="1712264"/>
          <a:ext cx="2623594"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69F700-373B-4022-800A-2AFF0A2ACB5D}">
      <dsp:nvSpPr>
        <dsp:cNvPr id="0" name=""/>
        <dsp:cNvSpPr/>
      </dsp:nvSpPr>
      <dsp:spPr>
        <a:xfrm>
          <a:off x="4569528" y="152975"/>
          <a:ext cx="2179880"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Minor League Cricket</a:t>
          </a:r>
        </a:p>
        <a:p>
          <a:pPr marL="0" lvl="0" indent="0" algn="ctr" defTabSz="666750" rtl="0">
            <a:lnSpc>
              <a:spcPct val="90000"/>
            </a:lnSpc>
            <a:spcBef>
              <a:spcPct val="0"/>
            </a:spcBef>
            <a:spcAft>
              <a:spcPct val="35000"/>
            </a:spcAft>
            <a:buNone/>
          </a:pPr>
          <a:r>
            <a:rPr lang="en-US" sz="1500" b="1" kern="1200" dirty="0"/>
            <a:t>(10:40 – 10:50)</a:t>
          </a:r>
        </a:p>
      </dsp:txBody>
      <dsp:txXfrm>
        <a:off x="4599645" y="183092"/>
        <a:ext cx="2119646" cy="968029"/>
      </dsp:txXfrm>
    </dsp:sp>
    <dsp:sp modelId="{A515D0E4-DDFD-4298-8DF2-D8A51BA320F4}">
      <dsp:nvSpPr>
        <dsp:cNvPr id="0" name=""/>
        <dsp:cNvSpPr/>
      </dsp:nvSpPr>
      <dsp:spPr>
        <a:xfrm rot="17941773">
          <a:off x="5849822" y="1783615"/>
          <a:ext cx="3163179"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E8C270-F74B-4E14-9973-A09C5267A16E}">
      <dsp:nvSpPr>
        <dsp:cNvPr id="0" name=""/>
        <dsp:cNvSpPr/>
      </dsp:nvSpPr>
      <dsp:spPr>
        <a:xfrm>
          <a:off x="7129694" y="148246"/>
          <a:ext cx="2138403"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CACU’s Report</a:t>
          </a:r>
        </a:p>
        <a:p>
          <a:pPr marL="0" lvl="0" indent="0" algn="ctr" defTabSz="666750" rtl="0">
            <a:lnSpc>
              <a:spcPct val="90000"/>
            </a:lnSpc>
            <a:spcBef>
              <a:spcPct val="0"/>
            </a:spcBef>
            <a:spcAft>
              <a:spcPct val="35000"/>
            </a:spcAft>
            <a:buNone/>
          </a:pPr>
          <a:r>
            <a:rPr lang="en-US" sz="1500" b="1" kern="1200" dirty="0"/>
            <a:t> (10:50 – 11:00)</a:t>
          </a:r>
        </a:p>
      </dsp:txBody>
      <dsp:txXfrm>
        <a:off x="7159811" y="178363"/>
        <a:ext cx="2078169" cy="968029"/>
      </dsp:txXfrm>
    </dsp:sp>
    <dsp:sp modelId="{9E0203B2-6C0C-4C0C-BE0B-E466EE2F837D}">
      <dsp:nvSpPr>
        <dsp:cNvPr id="0" name=""/>
        <dsp:cNvSpPr/>
      </dsp:nvSpPr>
      <dsp:spPr>
        <a:xfrm rot="19378725">
          <a:off x="6746437" y="2558975"/>
          <a:ext cx="3277904"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DFBEF0-E87B-4844-950D-406488192D03}">
      <dsp:nvSpPr>
        <dsp:cNvPr id="0" name=""/>
        <dsp:cNvSpPr/>
      </dsp:nvSpPr>
      <dsp:spPr>
        <a:xfrm>
          <a:off x="8785638" y="1319667"/>
          <a:ext cx="1816620"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Proposals</a:t>
          </a:r>
        </a:p>
        <a:p>
          <a:pPr marL="0" lvl="0" indent="0" algn="ctr" defTabSz="666750" rtl="0">
            <a:lnSpc>
              <a:spcPct val="90000"/>
            </a:lnSpc>
            <a:spcBef>
              <a:spcPct val="0"/>
            </a:spcBef>
            <a:spcAft>
              <a:spcPct val="35000"/>
            </a:spcAft>
            <a:buNone/>
          </a:pPr>
          <a:r>
            <a:rPr lang="en-US" sz="1500" b="1" kern="1200" dirty="0"/>
            <a:t> (11:00 – 11:30)</a:t>
          </a:r>
          <a:endParaRPr lang="en-US" sz="1500" kern="1200" dirty="0"/>
        </a:p>
      </dsp:txBody>
      <dsp:txXfrm>
        <a:off x="8815755" y="1349784"/>
        <a:ext cx="1756386" cy="968029"/>
      </dsp:txXfrm>
    </dsp:sp>
    <dsp:sp modelId="{3DA0A644-564D-47D3-AFC5-21E65E8E3AC0}">
      <dsp:nvSpPr>
        <dsp:cNvPr id="0" name=""/>
        <dsp:cNvSpPr/>
      </dsp:nvSpPr>
      <dsp:spPr>
        <a:xfrm rot="20403079">
          <a:off x="7142957" y="3444546"/>
          <a:ext cx="2736701"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33093F-EF31-497E-B241-C8B3A0FEC76C}">
      <dsp:nvSpPr>
        <dsp:cNvPr id="0" name=""/>
        <dsp:cNvSpPr/>
      </dsp:nvSpPr>
      <dsp:spPr>
        <a:xfrm>
          <a:off x="8898705" y="2725219"/>
          <a:ext cx="1797700"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Elections </a:t>
          </a:r>
        </a:p>
        <a:p>
          <a:pPr marL="0" lvl="0" indent="0" algn="ctr" defTabSz="666750" rtl="0">
            <a:lnSpc>
              <a:spcPct val="90000"/>
            </a:lnSpc>
            <a:spcBef>
              <a:spcPct val="0"/>
            </a:spcBef>
            <a:spcAft>
              <a:spcPct val="35000"/>
            </a:spcAft>
            <a:buNone/>
          </a:pPr>
          <a:r>
            <a:rPr lang="en-US" sz="1500" b="1" kern="1200" dirty="0"/>
            <a:t>(11:30 – 12:00)</a:t>
          </a:r>
          <a:endParaRPr lang="en-US" sz="1500" kern="1200" dirty="0"/>
        </a:p>
      </dsp:txBody>
      <dsp:txXfrm>
        <a:off x="8928822" y="2755336"/>
        <a:ext cx="1737466" cy="968029"/>
      </dsp:txXfrm>
    </dsp:sp>
    <dsp:sp modelId="{CF9D06E2-8FB3-488A-9343-56C3B14E2C19}">
      <dsp:nvSpPr>
        <dsp:cNvPr id="0" name=""/>
        <dsp:cNvSpPr/>
      </dsp:nvSpPr>
      <dsp:spPr>
        <a:xfrm rot="2621">
          <a:off x="7292179" y="4356328"/>
          <a:ext cx="2655108" cy="52331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62E61-2D13-4207-94A3-010C6C73EB76}">
      <dsp:nvSpPr>
        <dsp:cNvPr id="0" name=""/>
        <dsp:cNvSpPr/>
      </dsp:nvSpPr>
      <dsp:spPr>
        <a:xfrm>
          <a:off x="9304623" y="4104864"/>
          <a:ext cx="1285329" cy="10282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rtl="0">
            <a:lnSpc>
              <a:spcPct val="90000"/>
            </a:lnSpc>
            <a:spcBef>
              <a:spcPct val="0"/>
            </a:spcBef>
            <a:spcAft>
              <a:spcPct val="35000"/>
            </a:spcAft>
            <a:buNone/>
          </a:pPr>
          <a:r>
            <a:rPr lang="en-US" sz="1500" b="1" kern="1200" dirty="0"/>
            <a:t>Meeting Adjourned (12:00)</a:t>
          </a:r>
          <a:endParaRPr lang="en-US" sz="1500" kern="1200" dirty="0"/>
        </a:p>
      </dsp:txBody>
      <dsp:txXfrm>
        <a:off x="9334740" y="4134981"/>
        <a:ext cx="1225095" cy="968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7153A-45E5-4A07-AFD1-B10856894B55}">
      <dsp:nvSpPr>
        <dsp:cNvPr id="0" name=""/>
        <dsp:cNvSpPr/>
      </dsp:nvSpPr>
      <dsp:spPr>
        <a:xfrm>
          <a:off x="1538668" y="0"/>
          <a:ext cx="4079157" cy="316330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t>Youth Cricket</a:t>
          </a:r>
        </a:p>
        <a:p>
          <a:pPr marL="0" lvl="0" indent="0" algn="ctr" defTabSz="1244600" rtl="0">
            <a:lnSpc>
              <a:spcPct val="90000"/>
            </a:lnSpc>
            <a:spcBef>
              <a:spcPct val="0"/>
            </a:spcBef>
            <a:spcAft>
              <a:spcPct val="35000"/>
            </a:spcAft>
            <a:buNone/>
          </a:pPr>
          <a:r>
            <a:rPr lang="en-US" sz="2800" kern="1200" dirty="0"/>
            <a:t>By </a:t>
          </a:r>
        </a:p>
        <a:p>
          <a:pPr marL="0" lvl="0" indent="0" algn="ctr" defTabSz="1244600" rtl="0">
            <a:lnSpc>
              <a:spcPct val="90000"/>
            </a:lnSpc>
            <a:spcBef>
              <a:spcPct val="0"/>
            </a:spcBef>
            <a:spcAft>
              <a:spcPct val="35000"/>
            </a:spcAft>
            <a:buNone/>
          </a:pPr>
          <a:r>
            <a:rPr lang="en-US" sz="2800" kern="1200" dirty="0"/>
            <a:t>Zubin </a:t>
          </a:r>
          <a:r>
            <a:rPr lang="en-US" sz="2800" kern="1200" dirty="0" err="1"/>
            <a:t>Surkari</a:t>
          </a:r>
          <a:endParaRPr lang="en-US" sz="2800" kern="1200" dirty="0"/>
        </a:p>
      </dsp:txBody>
      <dsp:txXfrm>
        <a:off x="2136047" y="463256"/>
        <a:ext cx="2884399" cy="2236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7153A-45E5-4A07-AFD1-B10856894B55}">
      <dsp:nvSpPr>
        <dsp:cNvPr id="0" name=""/>
        <dsp:cNvSpPr/>
      </dsp:nvSpPr>
      <dsp:spPr>
        <a:xfrm>
          <a:off x="1538668" y="0"/>
          <a:ext cx="4079157" cy="316330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t>Minor League Cricket</a:t>
          </a:r>
        </a:p>
        <a:p>
          <a:pPr marL="0" lvl="0" indent="0" algn="ctr" defTabSz="1244600" rtl="0">
            <a:lnSpc>
              <a:spcPct val="90000"/>
            </a:lnSpc>
            <a:spcBef>
              <a:spcPct val="0"/>
            </a:spcBef>
            <a:spcAft>
              <a:spcPct val="35000"/>
            </a:spcAft>
            <a:buNone/>
          </a:pPr>
          <a:r>
            <a:rPr lang="en-US" sz="2800" kern="1200" dirty="0"/>
            <a:t>By </a:t>
          </a:r>
        </a:p>
        <a:p>
          <a:pPr marL="0" lvl="0" indent="0" algn="ctr" defTabSz="1244600" rtl="0">
            <a:lnSpc>
              <a:spcPct val="90000"/>
            </a:lnSpc>
            <a:spcBef>
              <a:spcPct val="0"/>
            </a:spcBef>
            <a:spcAft>
              <a:spcPct val="35000"/>
            </a:spcAft>
            <a:buNone/>
          </a:pPr>
          <a:r>
            <a:rPr lang="en-US" sz="2800" kern="1200" dirty="0"/>
            <a:t>Sumeet </a:t>
          </a:r>
          <a:r>
            <a:rPr lang="en-US" sz="2800" kern="1200" dirty="0" err="1"/>
            <a:t>Khule</a:t>
          </a:r>
          <a:endParaRPr lang="en-US" sz="2800" kern="1200" dirty="0"/>
        </a:p>
      </dsp:txBody>
      <dsp:txXfrm>
        <a:off x="2136047" y="463256"/>
        <a:ext cx="2884399" cy="2236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7153A-45E5-4A07-AFD1-B10856894B55}">
      <dsp:nvSpPr>
        <dsp:cNvPr id="0" name=""/>
        <dsp:cNvSpPr/>
      </dsp:nvSpPr>
      <dsp:spPr>
        <a:xfrm>
          <a:off x="1455638" y="1260"/>
          <a:ext cx="4078816" cy="316304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t>CACU’s Report </a:t>
          </a:r>
        </a:p>
        <a:p>
          <a:pPr marL="0" lvl="0" indent="0" algn="ctr" defTabSz="1244600" rtl="0">
            <a:lnSpc>
              <a:spcPct val="90000"/>
            </a:lnSpc>
            <a:spcBef>
              <a:spcPct val="0"/>
            </a:spcBef>
            <a:spcAft>
              <a:spcPct val="35000"/>
            </a:spcAft>
            <a:buNone/>
          </a:pPr>
          <a:r>
            <a:rPr lang="en-US" sz="2800" kern="1200" dirty="0"/>
            <a:t>By </a:t>
          </a:r>
        </a:p>
        <a:p>
          <a:pPr marL="0" lvl="0" indent="0" algn="ctr" defTabSz="1244600" rtl="0">
            <a:lnSpc>
              <a:spcPct val="90000"/>
            </a:lnSpc>
            <a:spcBef>
              <a:spcPct val="0"/>
            </a:spcBef>
            <a:spcAft>
              <a:spcPct val="35000"/>
            </a:spcAft>
            <a:buNone/>
          </a:pPr>
          <a:r>
            <a:rPr lang="en-US" sz="2800" kern="1200" dirty="0"/>
            <a:t>Shravan </a:t>
          </a:r>
          <a:r>
            <a:rPr lang="en-US" sz="2800" kern="1200" dirty="0" err="1"/>
            <a:t>Kommu</a:t>
          </a:r>
          <a:endParaRPr lang="en-US" sz="2800" kern="1200" dirty="0"/>
        </a:p>
      </dsp:txBody>
      <dsp:txXfrm>
        <a:off x="2052967" y="464477"/>
        <a:ext cx="2884158" cy="22366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66FAE-E83E-47EA-A9E1-C91A1703010C}">
      <dsp:nvSpPr>
        <dsp:cNvPr id="0" name=""/>
        <dsp:cNvSpPr/>
      </dsp:nvSpPr>
      <dsp:spPr>
        <a:xfrm>
          <a:off x="0" y="0"/>
          <a:ext cx="8128000"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Proposal #1</a:t>
          </a:r>
        </a:p>
        <a:p>
          <a:pPr marL="0" lvl="0" indent="0" algn="ctr" defTabSz="1244600">
            <a:lnSpc>
              <a:spcPct val="90000"/>
            </a:lnSpc>
            <a:spcBef>
              <a:spcPct val="0"/>
            </a:spcBef>
            <a:spcAft>
              <a:spcPct val="35000"/>
            </a:spcAft>
            <a:buNone/>
          </a:pPr>
          <a:r>
            <a:rPr lang="en-US" sz="2800" kern="1200" dirty="0"/>
            <a:t>Playing guidelines</a:t>
          </a:r>
        </a:p>
        <a:p>
          <a:pPr marL="0" lvl="0" indent="0" algn="ctr" defTabSz="1244600">
            <a:lnSpc>
              <a:spcPct val="90000"/>
            </a:lnSpc>
            <a:spcBef>
              <a:spcPct val="0"/>
            </a:spcBef>
            <a:spcAft>
              <a:spcPct val="35000"/>
            </a:spcAft>
            <a:buNone/>
          </a:pPr>
          <a:r>
            <a:rPr lang="en-US" sz="2800" kern="1200" dirty="0"/>
            <a:t> by LCC</a:t>
          </a:r>
        </a:p>
      </dsp:txBody>
      <dsp:txXfrm>
        <a:off x="0" y="0"/>
        <a:ext cx="8128000" cy="1625600"/>
      </dsp:txXfrm>
    </dsp:sp>
    <dsp:sp modelId="{89FE4D5F-0D12-4067-B478-9A3760E7DA3C}">
      <dsp:nvSpPr>
        <dsp:cNvPr id="0" name=""/>
        <dsp:cNvSpPr/>
      </dsp:nvSpPr>
      <dsp:spPr>
        <a:xfrm>
          <a:off x="0" y="1650059"/>
          <a:ext cx="8128000" cy="334558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b="0" i="0" kern="1200" dirty="0"/>
            <a:t>League needs to outline COVID guidelines well ahead, so players can prepare themselves before they can start playing</a:t>
          </a:r>
          <a:r>
            <a:rPr lang="en-US" sz="2400" b="0" i="0" kern="1200" dirty="0"/>
            <a:t>.</a:t>
          </a:r>
          <a:endParaRPr lang="en-US" sz="2400" kern="1200" dirty="0"/>
        </a:p>
      </dsp:txBody>
      <dsp:txXfrm>
        <a:off x="0" y="1650059"/>
        <a:ext cx="8128000" cy="3345587"/>
      </dsp:txXfrm>
    </dsp:sp>
    <dsp:sp modelId="{C21ABC0D-8867-4E3A-A4BC-0E11E31A33EC}">
      <dsp:nvSpPr>
        <dsp:cNvPr id="0" name=""/>
        <dsp:cNvSpPr/>
      </dsp:nvSpPr>
      <dsp:spPr>
        <a:xfrm>
          <a:off x="0" y="5039360"/>
          <a:ext cx="8128000"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66FAE-E83E-47EA-A9E1-C91A1703010C}">
      <dsp:nvSpPr>
        <dsp:cNvPr id="0" name=""/>
        <dsp:cNvSpPr/>
      </dsp:nvSpPr>
      <dsp:spPr>
        <a:xfrm>
          <a:off x="0" y="0"/>
          <a:ext cx="8128000"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Proposal #2</a:t>
          </a:r>
        </a:p>
        <a:p>
          <a:pPr marL="0" lvl="0" indent="0" algn="ctr" defTabSz="1244600">
            <a:lnSpc>
              <a:spcPct val="90000"/>
            </a:lnSpc>
            <a:spcBef>
              <a:spcPct val="0"/>
            </a:spcBef>
            <a:spcAft>
              <a:spcPct val="35000"/>
            </a:spcAft>
            <a:buNone/>
          </a:pPr>
          <a:r>
            <a:rPr lang="en-US" sz="2800" kern="1200" dirty="0"/>
            <a:t>Playing guidelines</a:t>
          </a:r>
        </a:p>
        <a:p>
          <a:pPr marL="0" lvl="0" indent="0" algn="ctr" defTabSz="1244600">
            <a:lnSpc>
              <a:spcPct val="90000"/>
            </a:lnSpc>
            <a:spcBef>
              <a:spcPct val="0"/>
            </a:spcBef>
            <a:spcAft>
              <a:spcPct val="35000"/>
            </a:spcAft>
            <a:buNone/>
          </a:pPr>
          <a:r>
            <a:rPr lang="en-US" sz="2800" kern="1200" dirty="0"/>
            <a:t> by LCC</a:t>
          </a:r>
        </a:p>
      </dsp:txBody>
      <dsp:txXfrm>
        <a:off x="0" y="0"/>
        <a:ext cx="8128000" cy="1625600"/>
      </dsp:txXfrm>
    </dsp:sp>
    <dsp:sp modelId="{89FE4D5F-0D12-4067-B478-9A3760E7DA3C}">
      <dsp:nvSpPr>
        <dsp:cNvPr id="0" name=""/>
        <dsp:cNvSpPr/>
      </dsp:nvSpPr>
      <dsp:spPr>
        <a:xfrm>
          <a:off x="0" y="1634919"/>
          <a:ext cx="8120967" cy="342161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b="0" i="0" kern="1200" dirty="0"/>
            <a:t>Every playing member should provide proof of vaccination to the club they play for. Clubs should send it to  CCL-EC. EC should share the updated list on the league website so that umpires can cross check  the list with playing XI. Players not in the list should not be allowed to play.</a:t>
          </a:r>
          <a:endParaRPr lang="en-US" sz="2800" kern="1200" dirty="0"/>
        </a:p>
      </dsp:txBody>
      <dsp:txXfrm>
        <a:off x="0" y="1634919"/>
        <a:ext cx="8120967" cy="3421611"/>
      </dsp:txXfrm>
    </dsp:sp>
    <dsp:sp modelId="{C21ABC0D-8867-4E3A-A4BC-0E11E31A33EC}">
      <dsp:nvSpPr>
        <dsp:cNvPr id="0" name=""/>
        <dsp:cNvSpPr/>
      </dsp:nvSpPr>
      <dsp:spPr>
        <a:xfrm>
          <a:off x="0" y="5039360"/>
          <a:ext cx="8128000"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66FAE-E83E-47EA-A9E1-C91A1703010C}">
      <dsp:nvSpPr>
        <dsp:cNvPr id="0" name=""/>
        <dsp:cNvSpPr/>
      </dsp:nvSpPr>
      <dsp:spPr>
        <a:xfrm>
          <a:off x="0" y="0"/>
          <a:ext cx="8128000"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Proposal #3</a:t>
          </a:r>
        </a:p>
        <a:p>
          <a:pPr marL="0" lvl="0" indent="0" algn="ctr" defTabSz="1244600">
            <a:lnSpc>
              <a:spcPct val="90000"/>
            </a:lnSpc>
            <a:spcBef>
              <a:spcPct val="0"/>
            </a:spcBef>
            <a:spcAft>
              <a:spcPct val="35000"/>
            </a:spcAft>
            <a:buNone/>
          </a:pPr>
          <a:r>
            <a:rPr lang="en-US" sz="2800" kern="1200" dirty="0"/>
            <a:t>Code of Conduct</a:t>
          </a:r>
        </a:p>
        <a:p>
          <a:pPr marL="0" lvl="0" indent="0" algn="ctr" defTabSz="1244600">
            <a:lnSpc>
              <a:spcPct val="90000"/>
            </a:lnSpc>
            <a:spcBef>
              <a:spcPct val="0"/>
            </a:spcBef>
            <a:spcAft>
              <a:spcPct val="35000"/>
            </a:spcAft>
            <a:buNone/>
          </a:pPr>
          <a:r>
            <a:rPr lang="en-US" sz="2800" kern="1200" dirty="0"/>
            <a:t> by CCL-EC</a:t>
          </a:r>
        </a:p>
      </dsp:txBody>
      <dsp:txXfrm>
        <a:off x="0" y="0"/>
        <a:ext cx="8128000" cy="1625600"/>
      </dsp:txXfrm>
    </dsp:sp>
    <dsp:sp modelId="{89FE4D5F-0D12-4067-B478-9A3760E7DA3C}">
      <dsp:nvSpPr>
        <dsp:cNvPr id="0" name=""/>
        <dsp:cNvSpPr/>
      </dsp:nvSpPr>
      <dsp:spPr>
        <a:xfrm>
          <a:off x="0" y="1634919"/>
          <a:ext cx="8120967" cy="342161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t>CCL EC and CACU should have the jurisdiction to investigate cricket related incidents that happen in Colorado. If anyone is found to have breached our code of conduct, EC and CACU should be authorized to apply relevant penalties to such players. This will involve changes to our current code of conduct, which can be addressed by a separate committee.</a:t>
          </a:r>
        </a:p>
      </dsp:txBody>
      <dsp:txXfrm>
        <a:off x="0" y="1634919"/>
        <a:ext cx="8120967" cy="3421611"/>
      </dsp:txXfrm>
    </dsp:sp>
    <dsp:sp modelId="{C21ABC0D-8867-4E3A-A4BC-0E11E31A33EC}">
      <dsp:nvSpPr>
        <dsp:cNvPr id="0" name=""/>
        <dsp:cNvSpPr/>
      </dsp:nvSpPr>
      <dsp:spPr>
        <a:xfrm>
          <a:off x="0" y="5039360"/>
          <a:ext cx="8128000"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66FAE-E83E-47EA-A9E1-C91A1703010C}">
      <dsp:nvSpPr>
        <dsp:cNvPr id="0" name=""/>
        <dsp:cNvSpPr/>
      </dsp:nvSpPr>
      <dsp:spPr>
        <a:xfrm>
          <a:off x="0" y="0"/>
          <a:ext cx="8128000"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Proposal #4 (If Proposal #3 passes)</a:t>
          </a:r>
        </a:p>
        <a:p>
          <a:pPr marL="0" lvl="0" indent="0" algn="ctr" defTabSz="1244600">
            <a:lnSpc>
              <a:spcPct val="90000"/>
            </a:lnSpc>
            <a:spcBef>
              <a:spcPct val="0"/>
            </a:spcBef>
            <a:spcAft>
              <a:spcPct val="35000"/>
            </a:spcAft>
            <a:buNone/>
          </a:pPr>
          <a:r>
            <a:rPr lang="en-US" sz="2800" kern="1200" dirty="0"/>
            <a:t>Code of Conduct</a:t>
          </a:r>
        </a:p>
        <a:p>
          <a:pPr marL="0" lvl="0" indent="0" algn="ctr" defTabSz="1244600">
            <a:lnSpc>
              <a:spcPct val="90000"/>
            </a:lnSpc>
            <a:spcBef>
              <a:spcPct val="0"/>
            </a:spcBef>
            <a:spcAft>
              <a:spcPct val="35000"/>
            </a:spcAft>
            <a:buNone/>
          </a:pPr>
          <a:r>
            <a:rPr lang="en-US" sz="2800" kern="1200" dirty="0"/>
            <a:t> by CCL-EC</a:t>
          </a:r>
        </a:p>
      </dsp:txBody>
      <dsp:txXfrm>
        <a:off x="0" y="0"/>
        <a:ext cx="8128000" cy="1625600"/>
      </dsp:txXfrm>
    </dsp:sp>
    <dsp:sp modelId="{89FE4D5F-0D12-4067-B478-9A3760E7DA3C}">
      <dsp:nvSpPr>
        <dsp:cNvPr id="0" name=""/>
        <dsp:cNvSpPr/>
      </dsp:nvSpPr>
      <dsp:spPr>
        <a:xfrm>
          <a:off x="0" y="1634919"/>
          <a:ext cx="8120967" cy="342161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t>EC and CACU should investigate last year’s incident and apply penalties if applicable.</a:t>
          </a:r>
        </a:p>
      </dsp:txBody>
      <dsp:txXfrm>
        <a:off x="0" y="1634919"/>
        <a:ext cx="8120967" cy="3421611"/>
      </dsp:txXfrm>
    </dsp:sp>
    <dsp:sp modelId="{C21ABC0D-8867-4E3A-A4BC-0E11E31A33EC}">
      <dsp:nvSpPr>
        <dsp:cNvPr id="0" name=""/>
        <dsp:cNvSpPr/>
      </dsp:nvSpPr>
      <dsp:spPr>
        <a:xfrm>
          <a:off x="0" y="5039360"/>
          <a:ext cx="8128000"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5E22E-58A1-4585-98D1-DD9BB0DAD24A}">
      <dsp:nvSpPr>
        <dsp:cNvPr id="0" name=""/>
        <dsp:cNvSpPr/>
      </dsp:nvSpPr>
      <dsp:spPr>
        <a:xfrm>
          <a:off x="8206495" y="1821977"/>
          <a:ext cx="813441" cy="282351"/>
        </a:xfrm>
        <a:custGeom>
          <a:avLst/>
          <a:gdLst/>
          <a:ahLst/>
          <a:cxnLst/>
          <a:rect l="0" t="0" r="0" b="0"/>
          <a:pathLst>
            <a:path>
              <a:moveTo>
                <a:pt x="0" y="0"/>
              </a:moveTo>
              <a:lnTo>
                <a:pt x="0" y="141175"/>
              </a:lnTo>
              <a:lnTo>
                <a:pt x="813441" y="141175"/>
              </a:lnTo>
              <a:lnTo>
                <a:pt x="813441" y="2823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E6AFBA-C56C-4556-9910-26CE2846B6CA}">
      <dsp:nvSpPr>
        <dsp:cNvPr id="0" name=""/>
        <dsp:cNvSpPr/>
      </dsp:nvSpPr>
      <dsp:spPr>
        <a:xfrm>
          <a:off x="7393054" y="1821977"/>
          <a:ext cx="813441" cy="282351"/>
        </a:xfrm>
        <a:custGeom>
          <a:avLst/>
          <a:gdLst/>
          <a:ahLst/>
          <a:cxnLst/>
          <a:rect l="0" t="0" r="0" b="0"/>
          <a:pathLst>
            <a:path>
              <a:moveTo>
                <a:pt x="813441" y="0"/>
              </a:moveTo>
              <a:lnTo>
                <a:pt x="813441" y="141175"/>
              </a:lnTo>
              <a:lnTo>
                <a:pt x="0" y="141175"/>
              </a:lnTo>
              <a:lnTo>
                <a:pt x="0" y="2823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14CC57-EF86-498D-B165-1E26EBF2A6A4}">
      <dsp:nvSpPr>
        <dsp:cNvPr id="0" name=""/>
        <dsp:cNvSpPr/>
      </dsp:nvSpPr>
      <dsp:spPr>
        <a:xfrm>
          <a:off x="3219938" y="1821977"/>
          <a:ext cx="2546233" cy="282351"/>
        </a:xfrm>
        <a:custGeom>
          <a:avLst/>
          <a:gdLst/>
          <a:ahLst/>
          <a:cxnLst/>
          <a:rect l="0" t="0" r="0" b="0"/>
          <a:pathLst>
            <a:path>
              <a:moveTo>
                <a:pt x="0" y="0"/>
              </a:moveTo>
              <a:lnTo>
                <a:pt x="0" y="141175"/>
              </a:lnTo>
              <a:lnTo>
                <a:pt x="2546233" y="141175"/>
              </a:lnTo>
              <a:lnTo>
                <a:pt x="2546233" y="2823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B882F8-5784-428A-BF8A-B6E294E0369B}">
      <dsp:nvSpPr>
        <dsp:cNvPr id="0" name=""/>
        <dsp:cNvSpPr/>
      </dsp:nvSpPr>
      <dsp:spPr>
        <a:xfrm>
          <a:off x="3219938" y="1821977"/>
          <a:ext cx="919350" cy="282351"/>
        </a:xfrm>
        <a:custGeom>
          <a:avLst/>
          <a:gdLst/>
          <a:ahLst/>
          <a:cxnLst/>
          <a:rect l="0" t="0" r="0" b="0"/>
          <a:pathLst>
            <a:path>
              <a:moveTo>
                <a:pt x="0" y="0"/>
              </a:moveTo>
              <a:lnTo>
                <a:pt x="0" y="141175"/>
              </a:lnTo>
              <a:lnTo>
                <a:pt x="919350" y="141175"/>
              </a:lnTo>
              <a:lnTo>
                <a:pt x="919350" y="2823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6AA1CF-6FE3-49B3-B722-BA496F858C74}">
      <dsp:nvSpPr>
        <dsp:cNvPr id="0" name=""/>
        <dsp:cNvSpPr/>
      </dsp:nvSpPr>
      <dsp:spPr>
        <a:xfrm>
          <a:off x="2406496" y="1821977"/>
          <a:ext cx="813441" cy="282351"/>
        </a:xfrm>
        <a:custGeom>
          <a:avLst/>
          <a:gdLst/>
          <a:ahLst/>
          <a:cxnLst/>
          <a:rect l="0" t="0" r="0" b="0"/>
          <a:pathLst>
            <a:path>
              <a:moveTo>
                <a:pt x="813441" y="0"/>
              </a:moveTo>
              <a:lnTo>
                <a:pt x="813441" y="141175"/>
              </a:lnTo>
              <a:lnTo>
                <a:pt x="0" y="141175"/>
              </a:lnTo>
              <a:lnTo>
                <a:pt x="0" y="2823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6BD66-E70F-4520-BC05-5502C8E95F13}">
      <dsp:nvSpPr>
        <dsp:cNvPr id="0" name=""/>
        <dsp:cNvSpPr/>
      </dsp:nvSpPr>
      <dsp:spPr>
        <a:xfrm>
          <a:off x="673704" y="1821977"/>
          <a:ext cx="2546233" cy="282351"/>
        </a:xfrm>
        <a:custGeom>
          <a:avLst/>
          <a:gdLst/>
          <a:ahLst/>
          <a:cxnLst/>
          <a:rect l="0" t="0" r="0" b="0"/>
          <a:pathLst>
            <a:path>
              <a:moveTo>
                <a:pt x="2546233" y="0"/>
              </a:moveTo>
              <a:lnTo>
                <a:pt x="2546233" y="141175"/>
              </a:lnTo>
              <a:lnTo>
                <a:pt x="0" y="141175"/>
              </a:lnTo>
              <a:lnTo>
                <a:pt x="0" y="2823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8BD068-6DE5-49D0-B038-6E91A9A388CF}">
      <dsp:nvSpPr>
        <dsp:cNvPr id="0" name=""/>
        <dsp:cNvSpPr/>
      </dsp:nvSpPr>
      <dsp:spPr>
        <a:xfrm>
          <a:off x="2547672" y="1149711"/>
          <a:ext cx="1344531" cy="6722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a:lnSpc>
              <a:spcPct val="90000"/>
            </a:lnSpc>
            <a:spcBef>
              <a:spcPct val="0"/>
            </a:spcBef>
            <a:spcAft>
              <a:spcPct val="35000"/>
            </a:spcAft>
            <a:buNone/>
          </a:pPr>
          <a:r>
            <a:rPr lang="en-US" sz="2300" kern="1200" dirty="0"/>
            <a:t>CCL EC</a:t>
          </a:r>
        </a:p>
      </dsp:txBody>
      <dsp:txXfrm>
        <a:off x="2547672" y="1149711"/>
        <a:ext cx="1344531" cy="672265"/>
      </dsp:txXfrm>
    </dsp:sp>
    <dsp:sp modelId="{9AF75A98-D99E-48B0-8F77-424AFEA72FD9}">
      <dsp:nvSpPr>
        <dsp:cNvPr id="0" name=""/>
        <dsp:cNvSpPr/>
      </dsp:nvSpPr>
      <dsp:spPr>
        <a:xfrm>
          <a:off x="1439" y="2104328"/>
          <a:ext cx="1344531" cy="6722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a:lnSpc>
              <a:spcPct val="90000"/>
            </a:lnSpc>
            <a:spcBef>
              <a:spcPct val="0"/>
            </a:spcBef>
            <a:spcAft>
              <a:spcPct val="35000"/>
            </a:spcAft>
            <a:buNone/>
          </a:pPr>
          <a:r>
            <a:rPr lang="en-US" sz="2300" kern="1200" dirty="0"/>
            <a:t>President</a:t>
          </a:r>
        </a:p>
      </dsp:txBody>
      <dsp:txXfrm>
        <a:off x="1439" y="2104328"/>
        <a:ext cx="1344531" cy="672265"/>
      </dsp:txXfrm>
    </dsp:sp>
    <dsp:sp modelId="{B67FFAB9-5CE8-4A51-A659-26A92F9F8569}">
      <dsp:nvSpPr>
        <dsp:cNvPr id="0" name=""/>
        <dsp:cNvSpPr/>
      </dsp:nvSpPr>
      <dsp:spPr>
        <a:xfrm>
          <a:off x="1628322" y="2104328"/>
          <a:ext cx="1556348" cy="6722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a:lnSpc>
              <a:spcPct val="90000"/>
            </a:lnSpc>
            <a:spcBef>
              <a:spcPct val="0"/>
            </a:spcBef>
            <a:spcAft>
              <a:spcPct val="35000"/>
            </a:spcAft>
            <a:buNone/>
          </a:pPr>
          <a:r>
            <a:rPr lang="en-US" sz="2300" kern="1200" dirty="0"/>
            <a:t>Secretary</a:t>
          </a:r>
        </a:p>
      </dsp:txBody>
      <dsp:txXfrm>
        <a:off x="1628322" y="2104328"/>
        <a:ext cx="1556348" cy="672265"/>
      </dsp:txXfrm>
    </dsp:sp>
    <dsp:sp modelId="{DEFC22CB-FE76-4EF7-876D-8C29DD83B25C}">
      <dsp:nvSpPr>
        <dsp:cNvPr id="0" name=""/>
        <dsp:cNvSpPr/>
      </dsp:nvSpPr>
      <dsp:spPr>
        <a:xfrm>
          <a:off x="3467022" y="2104328"/>
          <a:ext cx="1344531" cy="6722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a:lnSpc>
              <a:spcPct val="90000"/>
            </a:lnSpc>
            <a:spcBef>
              <a:spcPct val="0"/>
            </a:spcBef>
            <a:spcAft>
              <a:spcPct val="35000"/>
            </a:spcAft>
            <a:buNone/>
          </a:pPr>
          <a:r>
            <a:rPr lang="en-US" sz="2300" kern="1200" dirty="0"/>
            <a:t>Treasurer</a:t>
          </a:r>
        </a:p>
      </dsp:txBody>
      <dsp:txXfrm>
        <a:off x="3467022" y="2104328"/>
        <a:ext cx="1344531" cy="672265"/>
      </dsp:txXfrm>
    </dsp:sp>
    <dsp:sp modelId="{6F50503E-FE06-4220-950C-65E73E223B34}">
      <dsp:nvSpPr>
        <dsp:cNvPr id="0" name=""/>
        <dsp:cNvSpPr/>
      </dsp:nvSpPr>
      <dsp:spPr>
        <a:xfrm>
          <a:off x="5093905" y="2104328"/>
          <a:ext cx="1344531" cy="6722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a:lnSpc>
              <a:spcPct val="90000"/>
            </a:lnSpc>
            <a:spcBef>
              <a:spcPct val="0"/>
            </a:spcBef>
            <a:spcAft>
              <a:spcPct val="35000"/>
            </a:spcAft>
            <a:buNone/>
          </a:pPr>
          <a:r>
            <a:rPr lang="en-US" sz="2300" kern="1200" dirty="0"/>
            <a:t>VP / CACU President</a:t>
          </a:r>
        </a:p>
      </dsp:txBody>
      <dsp:txXfrm>
        <a:off x="5093905" y="2104328"/>
        <a:ext cx="1344531" cy="672265"/>
      </dsp:txXfrm>
    </dsp:sp>
    <dsp:sp modelId="{04CD62A6-0F47-45A8-882B-DD1F1BFE5999}">
      <dsp:nvSpPr>
        <dsp:cNvPr id="0" name=""/>
        <dsp:cNvSpPr/>
      </dsp:nvSpPr>
      <dsp:spPr>
        <a:xfrm>
          <a:off x="7534229" y="1149711"/>
          <a:ext cx="1344531" cy="6722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a:lnSpc>
              <a:spcPct val="90000"/>
            </a:lnSpc>
            <a:spcBef>
              <a:spcPct val="0"/>
            </a:spcBef>
            <a:spcAft>
              <a:spcPct val="35000"/>
            </a:spcAft>
            <a:buNone/>
          </a:pPr>
          <a:r>
            <a:rPr lang="en-US" sz="2300" kern="1200" dirty="0"/>
            <a:t>CACU</a:t>
          </a:r>
        </a:p>
      </dsp:txBody>
      <dsp:txXfrm>
        <a:off x="7534229" y="1149711"/>
        <a:ext cx="1344531" cy="672265"/>
      </dsp:txXfrm>
    </dsp:sp>
    <dsp:sp modelId="{6D3D6171-0CB3-4D38-8101-F7F08F408690}">
      <dsp:nvSpPr>
        <dsp:cNvPr id="0" name=""/>
        <dsp:cNvSpPr/>
      </dsp:nvSpPr>
      <dsp:spPr>
        <a:xfrm>
          <a:off x="6720788" y="2104328"/>
          <a:ext cx="1344531" cy="6722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a:lnSpc>
              <a:spcPct val="90000"/>
            </a:lnSpc>
            <a:spcBef>
              <a:spcPct val="0"/>
            </a:spcBef>
            <a:spcAft>
              <a:spcPct val="35000"/>
            </a:spcAft>
            <a:buNone/>
          </a:pPr>
          <a:r>
            <a:rPr lang="en-US" sz="2300" kern="1200" dirty="0"/>
            <a:t>CACU VP</a:t>
          </a:r>
        </a:p>
      </dsp:txBody>
      <dsp:txXfrm>
        <a:off x="6720788" y="2104328"/>
        <a:ext cx="1344531" cy="672265"/>
      </dsp:txXfrm>
    </dsp:sp>
    <dsp:sp modelId="{33FCE166-E630-4258-A3E1-C633ECAEEA4C}">
      <dsp:nvSpPr>
        <dsp:cNvPr id="0" name=""/>
        <dsp:cNvSpPr/>
      </dsp:nvSpPr>
      <dsp:spPr>
        <a:xfrm>
          <a:off x="8347671" y="2104328"/>
          <a:ext cx="1344531" cy="6722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a:lnSpc>
              <a:spcPct val="90000"/>
            </a:lnSpc>
            <a:spcBef>
              <a:spcPct val="0"/>
            </a:spcBef>
            <a:spcAft>
              <a:spcPct val="35000"/>
            </a:spcAft>
            <a:buNone/>
          </a:pPr>
          <a:r>
            <a:rPr lang="en-US" sz="2300" kern="1200"/>
            <a:t>CACU Scheduler</a:t>
          </a:r>
        </a:p>
      </dsp:txBody>
      <dsp:txXfrm>
        <a:off x="8347671" y="2104328"/>
        <a:ext cx="1344531" cy="67226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C4514-850C-4D2A-87E4-73B2008031CC}" type="datetimeFigureOut">
              <a:rPr lang="en-US" smtClean="0"/>
              <a:t>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409E7-B8C0-40D1-90C3-ED511A144616}" type="slidenum">
              <a:rPr lang="en-US" smtClean="0"/>
              <a:t>‹#›</a:t>
            </a:fld>
            <a:endParaRPr lang="en-US"/>
          </a:p>
        </p:txBody>
      </p:sp>
    </p:spTree>
    <p:extLst>
      <p:ext uri="{BB962C8B-B14F-4D97-AF65-F5344CB8AC3E}">
        <p14:creationId xmlns:p14="http://schemas.microsoft.com/office/powerpoint/2010/main" val="233950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CCL 2020 AGM. We want to start and end on time. So please stay focused. </a:t>
            </a:r>
          </a:p>
          <a:p>
            <a:endParaRPr lang="en-US" dirty="0"/>
          </a:p>
          <a:p>
            <a:r>
              <a:rPr lang="en-US" dirty="0"/>
              <a:t>Housekeeping</a:t>
            </a:r>
          </a:p>
          <a:p>
            <a:r>
              <a:rPr lang="en-US" dirty="0"/>
              <a:t>	General rules for this online meeting. Stay muted unless you want to speak.</a:t>
            </a:r>
          </a:p>
          <a:p>
            <a:r>
              <a:rPr lang="en-US" dirty="0"/>
              <a:t>	One vote from pre nominated member of each club.</a:t>
            </a:r>
          </a:p>
          <a:p>
            <a:endParaRPr lang="en-US" baseline="0" dirty="0"/>
          </a:p>
          <a:p>
            <a:r>
              <a:rPr lang="en-US" baseline="0" dirty="0"/>
              <a:t>If we get disconnected please log back in. </a:t>
            </a:r>
            <a:r>
              <a:rPr lang="en-US" baseline="0"/>
              <a:t>We may </a:t>
            </a:r>
            <a:r>
              <a:rPr lang="en-US" baseline="0" dirty="0"/>
              <a:t>have a short break at </a:t>
            </a:r>
            <a:r>
              <a:rPr lang="en-US" baseline="0"/>
              <a:t>10:40 am.</a:t>
            </a:r>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D6A409E7-B8C0-40D1-90C3-ED511A144616}" type="slidenum">
              <a:rPr lang="en-US" smtClean="0"/>
              <a:t>1</a:t>
            </a:fld>
            <a:endParaRPr lang="en-US"/>
          </a:p>
        </p:txBody>
      </p:sp>
    </p:spTree>
    <p:extLst>
      <p:ext uri="{BB962C8B-B14F-4D97-AF65-F5344CB8AC3E}">
        <p14:creationId xmlns:p14="http://schemas.microsoft.com/office/powerpoint/2010/main" val="2079911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409E7-B8C0-40D1-90C3-ED511A144616}" type="slidenum">
              <a:rPr lang="en-US" smtClean="0"/>
              <a:t>17</a:t>
            </a:fld>
            <a:endParaRPr lang="en-US"/>
          </a:p>
        </p:txBody>
      </p:sp>
    </p:spTree>
    <p:extLst>
      <p:ext uri="{BB962C8B-B14F-4D97-AF65-F5344CB8AC3E}">
        <p14:creationId xmlns:p14="http://schemas.microsoft.com/office/powerpoint/2010/main" val="380557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once we have a quorum. </a:t>
            </a:r>
          </a:p>
          <a:p>
            <a:r>
              <a:rPr lang="en-US" baseline="0" dirty="0"/>
              <a:t>A few words from the President.</a:t>
            </a:r>
          </a:p>
          <a:p>
            <a:r>
              <a:rPr lang="en-US" baseline="0" dirty="0"/>
              <a:t>Sumeet and Jay will talk about their experience in the Minor League.</a:t>
            </a:r>
          </a:p>
          <a:p>
            <a:r>
              <a:rPr lang="en-US" baseline="0" dirty="0"/>
              <a:t>Treasurer will give us his report on the finances.</a:t>
            </a:r>
          </a:p>
          <a:p>
            <a:r>
              <a:rPr lang="en-US" baseline="0" dirty="0"/>
              <a:t>CACU will talk about developments on the umpiring scene</a:t>
            </a:r>
          </a:p>
          <a:p>
            <a:r>
              <a:rPr lang="en-US" baseline="0" dirty="0"/>
              <a:t>And we will dive in into the proposals.</a:t>
            </a:r>
          </a:p>
          <a:p>
            <a:r>
              <a:rPr lang="en-US" baseline="0" dirty="0"/>
              <a:t>And finally we will have elections for the new officials.</a:t>
            </a:r>
          </a:p>
          <a:p>
            <a:endParaRPr lang="en-US" dirty="0"/>
          </a:p>
        </p:txBody>
      </p:sp>
      <p:sp>
        <p:nvSpPr>
          <p:cNvPr id="4" name="Slide Number Placeholder 3"/>
          <p:cNvSpPr>
            <a:spLocks noGrp="1"/>
          </p:cNvSpPr>
          <p:nvPr>
            <p:ph type="sldNum" sz="quarter" idx="10"/>
          </p:nvPr>
        </p:nvSpPr>
        <p:spPr/>
        <p:txBody>
          <a:bodyPr/>
          <a:lstStyle/>
          <a:p>
            <a:fld id="{D6A409E7-B8C0-40D1-90C3-ED511A144616}" type="slidenum">
              <a:rPr lang="en-US" smtClean="0"/>
              <a:t>2</a:t>
            </a:fld>
            <a:endParaRPr lang="en-US"/>
          </a:p>
        </p:txBody>
      </p:sp>
    </p:spTree>
    <p:extLst>
      <p:ext uri="{BB962C8B-B14F-4D97-AF65-F5344CB8AC3E}">
        <p14:creationId xmlns:p14="http://schemas.microsoft.com/office/powerpoint/2010/main" val="735736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Zubin is heading a youth cricket group within CCL. He has a few words for us.</a:t>
            </a:r>
          </a:p>
        </p:txBody>
      </p:sp>
      <p:sp>
        <p:nvSpPr>
          <p:cNvPr id="4" name="Slide Number Placeholder 3"/>
          <p:cNvSpPr>
            <a:spLocks noGrp="1"/>
          </p:cNvSpPr>
          <p:nvPr>
            <p:ph type="sldNum" sz="quarter" idx="10"/>
          </p:nvPr>
        </p:nvSpPr>
        <p:spPr/>
        <p:txBody>
          <a:bodyPr/>
          <a:lstStyle/>
          <a:p>
            <a:fld id="{D6A409E7-B8C0-40D1-90C3-ED511A144616}" type="slidenum">
              <a:rPr lang="en-US" smtClean="0"/>
              <a:t>7</a:t>
            </a:fld>
            <a:endParaRPr lang="en-US"/>
          </a:p>
        </p:txBody>
      </p:sp>
    </p:spTree>
    <p:extLst>
      <p:ext uri="{BB962C8B-B14F-4D97-AF65-F5344CB8AC3E}">
        <p14:creationId xmlns:p14="http://schemas.microsoft.com/office/powerpoint/2010/main" val="190173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Sumeet </a:t>
            </a:r>
            <a:r>
              <a:rPr lang="en-US" dirty="0" err="1"/>
              <a:t>Khule</a:t>
            </a:r>
            <a:r>
              <a:rPr lang="en-US" dirty="0"/>
              <a:t> represented Austin in the 2020 Minor League Cricket tournament. He would like to share his experiences.</a:t>
            </a:r>
          </a:p>
        </p:txBody>
      </p:sp>
      <p:sp>
        <p:nvSpPr>
          <p:cNvPr id="4" name="Slide Number Placeholder 3"/>
          <p:cNvSpPr>
            <a:spLocks noGrp="1"/>
          </p:cNvSpPr>
          <p:nvPr>
            <p:ph type="sldNum" sz="quarter" idx="10"/>
          </p:nvPr>
        </p:nvSpPr>
        <p:spPr/>
        <p:txBody>
          <a:bodyPr/>
          <a:lstStyle/>
          <a:p>
            <a:fld id="{D6A409E7-B8C0-40D1-90C3-ED511A144616}" type="slidenum">
              <a:rPr lang="en-US" smtClean="0"/>
              <a:t>8</a:t>
            </a:fld>
            <a:endParaRPr lang="en-US"/>
          </a:p>
        </p:txBody>
      </p:sp>
    </p:spTree>
    <p:extLst>
      <p:ext uri="{BB962C8B-B14F-4D97-AF65-F5344CB8AC3E}">
        <p14:creationId xmlns:p14="http://schemas.microsoft.com/office/powerpoint/2010/main" val="633964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Shravan</a:t>
            </a:r>
            <a:r>
              <a:rPr lang="en-US" baseline="0" dirty="0"/>
              <a:t> will report for CACU</a:t>
            </a:r>
            <a:endParaRPr lang="en-US" dirty="0"/>
          </a:p>
        </p:txBody>
      </p:sp>
      <p:sp>
        <p:nvSpPr>
          <p:cNvPr id="4" name="Slide Number Placeholder 3"/>
          <p:cNvSpPr>
            <a:spLocks noGrp="1"/>
          </p:cNvSpPr>
          <p:nvPr>
            <p:ph type="sldNum" sz="quarter" idx="10"/>
          </p:nvPr>
        </p:nvSpPr>
        <p:spPr/>
        <p:txBody>
          <a:bodyPr/>
          <a:lstStyle/>
          <a:p>
            <a:fld id="{D6A409E7-B8C0-40D1-90C3-ED511A144616}" type="slidenum">
              <a:rPr lang="en-US" smtClean="0"/>
              <a:t>9</a:t>
            </a:fld>
            <a:endParaRPr lang="en-US"/>
          </a:p>
        </p:txBody>
      </p:sp>
    </p:spTree>
    <p:extLst>
      <p:ext uri="{BB962C8B-B14F-4D97-AF65-F5344CB8AC3E}">
        <p14:creationId xmlns:p14="http://schemas.microsoft.com/office/powerpoint/2010/main" val="144211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409E7-B8C0-40D1-90C3-ED511A144616}" type="slidenum">
              <a:rPr lang="en-US" smtClean="0"/>
              <a:t>11</a:t>
            </a:fld>
            <a:endParaRPr lang="en-US"/>
          </a:p>
        </p:txBody>
      </p:sp>
    </p:spTree>
    <p:extLst>
      <p:ext uri="{BB962C8B-B14F-4D97-AF65-F5344CB8AC3E}">
        <p14:creationId xmlns:p14="http://schemas.microsoft.com/office/powerpoint/2010/main" val="1913469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409E7-B8C0-40D1-90C3-ED511A144616}" type="slidenum">
              <a:rPr lang="en-US" smtClean="0"/>
              <a:t>12</a:t>
            </a:fld>
            <a:endParaRPr lang="en-US"/>
          </a:p>
        </p:txBody>
      </p:sp>
    </p:spTree>
    <p:extLst>
      <p:ext uri="{BB962C8B-B14F-4D97-AF65-F5344CB8AC3E}">
        <p14:creationId xmlns:p14="http://schemas.microsoft.com/office/powerpoint/2010/main" val="104323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409E7-B8C0-40D1-90C3-ED511A144616}" type="slidenum">
              <a:rPr lang="en-US" smtClean="0"/>
              <a:t>13</a:t>
            </a:fld>
            <a:endParaRPr lang="en-US"/>
          </a:p>
        </p:txBody>
      </p:sp>
    </p:spTree>
    <p:extLst>
      <p:ext uri="{BB962C8B-B14F-4D97-AF65-F5344CB8AC3E}">
        <p14:creationId xmlns:p14="http://schemas.microsoft.com/office/powerpoint/2010/main" val="402528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A409E7-B8C0-40D1-90C3-ED511A144616}" type="slidenum">
              <a:rPr lang="en-US" smtClean="0"/>
              <a:t>14</a:t>
            </a:fld>
            <a:endParaRPr lang="en-US"/>
          </a:p>
        </p:txBody>
      </p:sp>
    </p:spTree>
    <p:extLst>
      <p:ext uri="{BB962C8B-B14F-4D97-AF65-F5344CB8AC3E}">
        <p14:creationId xmlns:p14="http://schemas.microsoft.com/office/powerpoint/2010/main" val="36522383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33000"/>
            <a:lum/>
            <a:extLst>
              <a:ext uri="{BEBA8EAE-BF5A-486C-A8C5-ECC9F3942E4B}">
                <a14:imgProps xmlns:a14="http://schemas.microsoft.com/office/drawing/2010/main">
                  <a14:imgLayer r:embed="rId3">
                    <a14:imgEffect>
                      <a14:sharpenSoften amount="-50000"/>
                    </a14:imgEffect>
                    <a14:imgEffect>
                      <a14:colorTemperature colorTemp="5015"/>
                    </a14:imgEffect>
                    <a14:imgEffect>
                      <a14:saturation sat="238000"/>
                    </a14:imgEffect>
                    <a14:imgEffect>
                      <a14:brightnessContrast bright="3000"/>
                    </a14:imgEffect>
                  </a14:imgLayer>
                </a14:imgProps>
              </a:ext>
            </a:extLst>
          </a:blip>
          <a:srcRect/>
          <a:stretch>
            <a:fillRect t="-6000" b="-4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2990A8-BA7B-4FE4-BD1F-4CFB3D6FD955}"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34E367-4A6E-422C-B70C-6908C21374F2}" type="slidenum">
              <a:rPr lang="en-US" smtClean="0"/>
              <a:t>‹#›</a:t>
            </a:fld>
            <a:endParaRPr lang="en-US"/>
          </a:p>
        </p:txBody>
      </p:sp>
      <p:sp>
        <p:nvSpPr>
          <p:cNvPr id="8" name="Rectangle 7"/>
          <p:cNvSpPr/>
          <p:nvPr userDrawn="1"/>
        </p:nvSpPr>
        <p:spPr>
          <a:xfrm>
            <a:off x="0" y="0"/>
            <a:ext cx="12192000" cy="276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rgbClr val="FF0000"/>
                  </a:solidFill>
                </a:ln>
                <a:solidFill>
                  <a:schemeClr val="accent3"/>
                </a:solidFill>
                <a:effectLst/>
              </a:rPr>
              <a:t>CCL AGM 2020</a:t>
            </a:r>
          </a:p>
        </p:txBody>
      </p:sp>
      <p:sp>
        <p:nvSpPr>
          <p:cNvPr id="10" name="TextBox 9"/>
          <p:cNvSpPr txBox="1"/>
          <p:nvPr userDrawn="1"/>
        </p:nvSpPr>
        <p:spPr>
          <a:xfrm>
            <a:off x="0" y="6490232"/>
            <a:ext cx="12192000" cy="369332"/>
          </a:xfrm>
          <a:prstGeom prst="rect">
            <a:avLst/>
          </a:prstGeom>
          <a:solidFill>
            <a:schemeClr val="accent3">
              <a:lumMod val="40000"/>
              <a:lumOff val="60000"/>
            </a:schemeClr>
          </a:solidFill>
        </p:spPr>
        <p:txBody>
          <a:bodyPr wrap="square" rtlCol="0">
            <a:spAutoFit/>
          </a:bodyPr>
          <a:lstStyle/>
          <a:p>
            <a:pPr algn="ctr"/>
            <a:r>
              <a:rPr lang="en-US" sz="1800" b="1" dirty="0">
                <a:solidFill>
                  <a:srgbClr val="C00000"/>
                </a:solidFill>
              </a:rPr>
              <a:t>20</a:t>
            </a:r>
            <a:r>
              <a:rPr lang="en-US" sz="1800" b="1" baseline="30000" dirty="0">
                <a:solidFill>
                  <a:srgbClr val="C00000"/>
                </a:solidFill>
              </a:rPr>
              <a:t>th</a:t>
            </a:r>
            <a:r>
              <a:rPr lang="en-US" sz="1800" b="1" dirty="0">
                <a:solidFill>
                  <a:srgbClr val="C00000"/>
                </a:solidFill>
              </a:rPr>
              <a:t> February 2021</a:t>
            </a:r>
          </a:p>
        </p:txBody>
      </p:sp>
    </p:spTree>
    <p:extLst>
      <p:ext uri="{BB962C8B-B14F-4D97-AF65-F5344CB8AC3E}">
        <p14:creationId xmlns:p14="http://schemas.microsoft.com/office/powerpoint/2010/main" val="325364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2990A8-BA7B-4FE4-BD1F-4CFB3D6FD955}"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100391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2990A8-BA7B-4FE4-BD1F-4CFB3D6FD955}"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34E367-4A6E-422C-B70C-6908C21374F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271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22990A8-BA7B-4FE4-BD1F-4CFB3D6FD955}"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3202814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22990A8-BA7B-4FE4-BD1F-4CFB3D6FD955}"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34E367-4A6E-422C-B70C-6908C21374F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392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22990A8-BA7B-4FE4-BD1F-4CFB3D6FD955}"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2057233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990A8-BA7B-4FE4-BD1F-4CFB3D6FD955}"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427497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990A8-BA7B-4FE4-BD1F-4CFB3D6FD955}"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346944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990A8-BA7B-4FE4-BD1F-4CFB3D6FD955}"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301170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2990A8-BA7B-4FE4-BD1F-4CFB3D6FD955}"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199347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2990A8-BA7B-4FE4-BD1F-4CFB3D6FD955}"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18172584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2990A8-BA7B-4FE4-BD1F-4CFB3D6FD955}" type="datetimeFigureOut">
              <a:rPr lang="en-US" smtClean="0"/>
              <a:t>2/20/2021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40004538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2990A8-BA7B-4FE4-BD1F-4CFB3D6FD955}" type="datetimeFigureOut">
              <a:rPr lang="en-US" smtClean="0"/>
              <a:t>2/20/2021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182262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990A8-BA7B-4FE4-BD1F-4CFB3D6FD955}" type="datetimeFigureOut">
              <a:rPr lang="en-US" smtClean="0"/>
              <a:t>2/20/2021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397359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2990A8-BA7B-4FE4-BD1F-4CFB3D6FD955}"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12098936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2990A8-BA7B-4FE4-BD1F-4CFB3D6FD955}"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34E367-4A6E-422C-B70C-6908C21374F2}" type="slidenum">
              <a:rPr lang="en-US" smtClean="0"/>
              <a:t>‹#›</a:t>
            </a:fld>
            <a:endParaRPr lang="en-US"/>
          </a:p>
        </p:txBody>
      </p:sp>
    </p:spTree>
    <p:extLst>
      <p:ext uri="{BB962C8B-B14F-4D97-AF65-F5344CB8AC3E}">
        <p14:creationId xmlns:p14="http://schemas.microsoft.com/office/powerpoint/2010/main" val="47851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5000"/>
            <a:lum/>
            <a:extLst>
              <a:ext uri="{BEBA8EAE-BF5A-486C-A8C5-ECC9F3942E4B}">
                <a14:imgProps xmlns:a14="http://schemas.microsoft.com/office/drawing/2010/main">
                  <a14:imgLayer r:embed="rId19">
                    <a14:imgEffect>
                      <a14:sharpenSoften amount="-50000"/>
                    </a14:imgEffect>
                    <a14:imgEffect>
                      <a14:colorTemperature colorTemp="5015"/>
                    </a14:imgEffect>
                    <a14:imgEffect>
                      <a14:saturation sat="238000"/>
                    </a14:imgEffect>
                    <a14:imgEffect>
                      <a14:brightnessContrast bright="3000"/>
                    </a14:imgEffect>
                  </a14:imgLayer>
                </a14:imgProps>
              </a:ext>
            </a:extLst>
          </a:blip>
          <a:srcRect/>
          <a:stretch>
            <a:fillRect t="-6000" b="-42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2990A8-BA7B-4FE4-BD1F-4CFB3D6FD955}" type="datetimeFigureOut">
              <a:rPr lang="en-US" smtClean="0"/>
              <a:t>2/20/2021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34E367-4A6E-422C-B70C-6908C21374F2}" type="slidenum">
              <a:rPr lang="en-US" smtClean="0"/>
              <a:t>‹#›</a:t>
            </a:fld>
            <a:endParaRPr lang="en-US"/>
          </a:p>
        </p:txBody>
      </p:sp>
    </p:spTree>
    <p:extLst>
      <p:ext uri="{BB962C8B-B14F-4D97-AF65-F5344CB8AC3E}">
        <p14:creationId xmlns:p14="http://schemas.microsoft.com/office/powerpoint/2010/main" val="165493830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779295" y="1347536"/>
            <a:ext cx="6797842" cy="4535906"/>
          </a:xfrm>
          <a:prstGeom prst="ellipse">
            <a:avLst/>
          </a:prstGeom>
          <a:solidFill>
            <a:schemeClr val="tx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rPr>
              <a:t>Welcome to the </a:t>
            </a:r>
          </a:p>
          <a:p>
            <a:pPr algn="ctr"/>
            <a:endParaRPr lang="en-US" sz="2400" dirty="0">
              <a:ln w="0"/>
              <a:solidFill>
                <a:schemeClr val="accent1"/>
              </a:solidFill>
              <a:effectLst>
                <a:outerShdw blurRad="38100" dist="25400" dir="5400000" algn="ctr" rotWithShape="0">
                  <a:srgbClr val="6E747A">
                    <a:alpha val="43000"/>
                  </a:srgbClr>
                </a:outerShdw>
              </a:effectLst>
            </a:endParaRPr>
          </a:p>
          <a:p>
            <a:pPr algn="ctr"/>
            <a:r>
              <a:rPr lang="en-US" sz="2400" dirty="0">
                <a:ln w="0"/>
                <a:solidFill>
                  <a:schemeClr val="accent1"/>
                </a:solidFill>
                <a:effectLst>
                  <a:outerShdw blurRad="38100" dist="25400" dir="5400000" algn="ctr" rotWithShape="0">
                    <a:srgbClr val="6E747A">
                      <a:alpha val="43000"/>
                    </a:srgbClr>
                  </a:outerShdw>
                </a:effectLst>
              </a:rPr>
              <a:t>2020</a:t>
            </a:r>
          </a:p>
          <a:p>
            <a:pPr algn="ctr"/>
            <a:endParaRPr lang="en-US" sz="2400" dirty="0">
              <a:ln w="0"/>
              <a:solidFill>
                <a:schemeClr val="accent1"/>
              </a:solidFill>
              <a:effectLst>
                <a:outerShdw blurRad="38100" dist="25400" dir="5400000" algn="ctr" rotWithShape="0">
                  <a:srgbClr val="6E747A">
                    <a:alpha val="43000"/>
                  </a:srgbClr>
                </a:outerShdw>
              </a:effectLst>
            </a:endParaRPr>
          </a:p>
          <a:p>
            <a:pPr algn="ctr"/>
            <a:r>
              <a:rPr lang="en-US" sz="2400" dirty="0">
                <a:ln w="0"/>
                <a:solidFill>
                  <a:schemeClr val="accent1"/>
                </a:solidFill>
                <a:effectLst>
                  <a:outerShdw blurRad="38100" dist="25400" dir="5400000" algn="ctr" rotWithShape="0">
                    <a:srgbClr val="6E747A">
                      <a:alpha val="43000"/>
                    </a:srgbClr>
                  </a:outerShdw>
                </a:effectLst>
              </a:rPr>
              <a:t> Colorado Cricket League</a:t>
            </a:r>
          </a:p>
          <a:p>
            <a:pPr algn="ctr"/>
            <a:endParaRPr lang="en-US" sz="2400" dirty="0">
              <a:ln w="0"/>
              <a:solidFill>
                <a:schemeClr val="accent1"/>
              </a:solidFill>
              <a:effectLst>
                <a:outerShdw blurRad="38100" dist="25400" dir="5400000" algn="ctr" rotWithShape="0">
                  <a:srgbClr val="6E747A">
                    <a:alpha val="43000"/>
                  </a:srgbClr>
                </a:outerShdw>
              </a:effectLst>
            </a:endParaRPr>
          </a:p>
          <a:p>
            <a:pPr algn="ctr"/>
            <a:r>
              <a:rPr lang="en-US" sz="2400" dirty="0">
                <a:ln w="0"/>
                <a:solidFill>
                  <a:schemeClr val="accent1"/>
                </a:solidFill>
                <a:effectLst>
                  <a:outerShdw blurRad="38100" dist="25400" dir="5400000" algn="ctr" rotWithShape="0">
                    <a:srgbClr val="6E747A">
                      <a:alpha val="43000"/>
                    </a:srgbClr>
                  </a:outerShdw>
                </a:effectLst>
              </a:rPr>
              <a:t>Annual General Body Meeting</a:t>
            </a:r>
          </a:p>
          <a:p>
            <a:pPr algn="ctr"/>
            <a:endParaRPr lang="en-US" sz="2400" dirty="0">
              <a:ln w="0"/>
              <a:solidFill>
                <a:schemeClr val="accent1"/>
              </a:solidFill>
              <a:effectLst>
                <a:outerShdw blurRad="38100" dist="25400" dir="5400000" algn="ctr" rotWithShape="0">
                  <a:srgbClr val="6E747A">
                    <a:alpha val="43000"/>
                  </a:srgbClr>
                </a:outerShdw>
              </a:effectLst>
            </a:endParaRPr>
          </a:p>
          <a:p>
            <a:pPr algn="ctr"/>
            <a:r>
              <a:rPr lang="en-US" sz="2400" dirty="0">
                <a:ln w="0"/>
                <a:solidFill>
                  <a:schemeClr val="accent1"/>
                </a:solidFill>
                <a:effectLst>
                  <a:outerShdw blurRad="38100" dist="25400" dir="5400000" algn="ctr" rotWithShape="0">
                    <a:srgbClr val="6E747A">
                      <a:alpha val="43000"/>
                    </a:srgbClr>
                  </a:outerShdw>
                </a:effectLst>
              </a:rPr>
              <a:t>Feb 20</a:t>
            </a:r>
            <a:r>
              <a:rPr lang="en-US" sz="2400" baseline="30000" dirty="0">
                <a:ln w="0"/>
                <a:solidFill>
                  <a:schemeClr val="accent1"/>
                </a:solidFill>
                <a:effectLst>
                  <a:outerShdw blurRad="38100" dist="25400" dir="5400000" algn="ctr" rotWithShape="0">
                    <a:srgbClr val="6E747A">
                      <a:alpha val="43000"/>
                    </a:srgbClr>
                  </a:outerShdw>
                </a:effectLst>
              </a:rPr>
              <a:t>th</a:t>
            </a:r>
            <a:r>
              <a:rPr lang="en-US" sz="2400" dirty="0">
                <a:ln w="0"/>
                <a:solidFill>
                  <a:schemeClr val="accent1"/>
                </a:solidFill>
                <a:effectLst>
                  <a:outerShdw blurRad="38100" dist="25400" dir="5400000" algn="ctr" rotWithShape="0">
                    <a:srgbClr val="6E747A">
                      <a:alpha val="43000"/>
                    </a:srgbClr>
                  </a:outerShdw>
                </a:effectLst>
              </a:rPr>
              <a:t> 2021</a:t>
            </a:r>
          </a:p>
        </p:txBody>
      </p:sp>
    </p:spTree>
    <p:extLst>
      <p:ext uri="{BB962C8B-B14F-4D97-AF65-F5344CB8AC3E}">
        <p14:creationId xmlns:p14="http://schemas.microsoft.com/office/powerpoint/2010/main" val="74856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056592" y="1847478"/>
            <a:ext cx="4078816" cy="3163044"/>
            <a:chOff x="1455638" y="1260"/>
            <a:chExt cx="4078816" cy="3163044"/>
          </a:xfrm>
        </p:grpSpPr>
        <p:sp>
          <p:nvSpPr>
            <p:cNvPr id="11" name="Oval 10"/>
            <p:cNvSpPr/>
            <p:nvPr/>
          </p:nvSpPr>
          <p:spPr>
            <a:xfrm>
              <a:off x="1455638" y="1260"/>
              <a:ext cx="4078816" cy="31630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txBox="1"/>
            <p:nvPr/>
          </p:nvSpPr>
          <p:spPr>
            <a:xfrm>
              <a:off x="2052967" y="464477"/>
              <a:ext cx="2884158" cy="22366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4000" kern="1200" dirty="0"/>
                <a:t>PROPOSALS</a:t>
              </a:r>
            </a:p>
          </p:txBody>
        </p:sp>
      </p:grpSp>
    </p:spTree>
    <p:extLst>
      <p:ext uri="{BB962C8B-B14F-4D97-AF65-F5344CB8AC3E}">
        <p14:creationId xmlns:p14="http://schemas.microsoft.com/office/powerpoint/2010/main" val="317017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74004A2-D113-48E3-94AA-BF17805EA748}"/>
              </a:ext>
            </a:extLst>
          </p:cNvPr>
          <p:cNvGraphicFramePr/>
          <p:nvPr>
            <p:extLst>
              <p:ext uri="{D42A27DB-BD31-4B8C-83A1-F6EECF244321}">
                <p14:modId xmlns:p14="http://schemas.microsoft.com/office/powerpoint/2010/main" val="2538130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13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74004A2-D113-48E3-94AA-BF17805EA748}"/>
              </a:ext>
            </a:extLst>
          </p:cNvPr>
          <p:cNvGraphicFramePr/>
          <p:nvPr>
            <p:extLst>
              <p:ext uri="{D42A27DB-BD31-4B8C-83A1-F6EECF244321}">
                <p14:modId xmlns:p14="http://schemas.microsoft.com/office/powerpoint/2010/main" val="215534276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853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74004A2-D113-48E3-94AA-BF17805EA748}"/>
              </a:ext>
            </a:extLst>
          </p:cNvPr>
          <p:cNvGraphicFramePr/>
          <p:nvPr>
            <p:extLst>
              <p:ext uri="{D42A27DB-BD31-4B8C-83A1-F6EECF244321}">
                <p14:modId xmlns:p14="http://schemas.microsoft.com/office/powerpoint/2010/main" val="106907181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90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74004A2-D113-48E3-94AA-BF17805EA748}"/>
              </a:ext>
            </a:extLst>
          </p:cNvPr>
          <p:cNvGraphicFramePr/>
          <p:nvPr>
            <p:extLst>
              <p:ext uri="{D42A27DB-BD31-4B8C-83A1-F6EECF244321}">
                <p14:modId xmlns:p14="http://schemas.microsoft.com/office/powerpoint/2010/main" val="239853373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75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056592" y="1847478"/>
            <a:ext cx="4078816" cy="3163044"/>
            <a:chOff x="1455638" y="1260"/>
            <a:chExt cx="4078816" cy="3163044"/>
          </a:xfrm>
        </p:grpSpPr>
        <p:sp>
          <p:nvSpPr>
            <p:cNvPr id="11" name="Oval 10"/>
            <p:cNvSpPr/>
            <p:nvPr/>
          </p:nvSpPr>
          <p:spPr>
            <a:xfrm>
              <a:off x="1455638" y="1260"/>
              <a:ext cx="4078816" cy="31630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txBox="1"/>
            <p:nvPr/>
          </p:nvSpPr>
          <p:spPr>
            <a:xfrm>
              <a:off x="2052967" y="464477"/>
              <a:ext cx="2884158" cy="22366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a:t>ELECTIONS</a:t>
              </a:r>
            </a:p>
          </p:txBody>
        </p:sp>
      </p:grpSp>
    </p:spTree>
    <p:extLst>
      <p:ext uri="{BB962C8B-B14F-4D97-AF65-F5344CB8AC3E}">
        <p14:creationId xmlns:p14="http://schemas.microsoft.com/office/powerpoint/2010/main" val="269307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204425957"/>
              </p:ext>
            </p:extLst>
          </p:nvPr>
        </p:nvGraphicFramePr>
        <p:xfrm>
          <a:off x="1659817" y="609599"/>
          <a:ext cx="9693642" cy="3926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a:extLst>
              <a:ext uri="{FF2B5EF4-FFF2-40B4-BE49-F238E27FC236}">
                <a16:creationId xmlns:a16="http://schemas.microsoft.com/office/drawing/2014/main" id="{93339281-A52A-462C-895C-40F410F0F97E}"/>
              </a:ext>
            </a:extLst>
          </p:cNvPr>
          <p:cNvCxnSpPr/>
          <p:nvPr/>
        </p:nvCxnSpPr>
        <p:spPr>
          <a:xfrm flipH="1">
            <a:off x="7726017" y="2557670"/>
            <a:ext cx="1298713"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F129F96-D5A5-44B7-8418-BC2145300EF5}"/>
              </a:ext>
            </a:extLst>
          </p:cNvPr>
          <p:cNvCxnSpPr/>
          <p:nvPr/>
        </p:nvCxnSpPr>
        <p:spPr>
          <a:xfrm>
            <a:off x="7699513" y="2557669"/>
            <a:ext cx="0" cy="2120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74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056592" y="1847478"/>
            <a:ext cx="4078816" cy="3163044"/>
            <a:chOff x="1455638" y="1260"/>
            <a:chExt cx="4078816" cy="3163044"/>
          </a:xfrm>
        </p:grpSpPr>
        <p:sp>
          <p:nvSpPr>
            <p:cNvPr id="11" name="Oval 10"/>
            <p:cNvSpPr/>
            <p:nvPr/>
          </p:nvSpPr>
          <p:spPr>
            <a:xfrm>
              <a:off x="1455638" y="1260"/>
              <a:ext cx="4078816" cy="31630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txBox="1"/>
            <p:nvPr/>
          </p:nvSpPr>
          <p:spPr>
            <a:xfrm>
              <a:off x="2052967" y="464477"/>
              <a:ext cx="2884158" cy="22366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a:t>Meeting Adjourned</a:t>
              </a:r>
            </a:p>
            <a:p>
              <a:pPr lvl="0" algn="ctr" defTabSz="1244600" rtl="0">
                <a:lnSpc>
                  <a:spcPct val="90000"/>
                </a:lnSpc>
                <a:spcBef>
                  <a:spcPct val="0"/>
                </a:spcBef>
                <a:spcAft>
                  <a:spcPct val="35000"/>
                </a:spcAft>
              </a:pPr>
              <a:endParaRPr lang="en-US" sz="2800" dirty="0"/>
            </a:p>
            <a:p>
              <a:pPr lvl="0" algn="ctr" defTabSz="1244600" rtl="0">
                <a:lnSpc>
                  <a:spcPct val="90000"/>
                </a:lnSpc>
                <a:spcBef>
                  <a:spcPct val="0"/>
                </a:spcBef>
                <a:spcAft>
                  <a:spcPct val="35000"/>
                </a:spcAft>
              </a:pPr>
              <a:r>
                <a:rPr lang="en-US" sz="2800" kern="1200" dirty="0"/>
                <a:t>See you at the game</a:t>
              </a:r>
              <a:r>
                <a:rPr lang="en-US" sz="2800" dirty="0"/>
                <a:t>!</a:t>
              </a:r>
              <a:endParaRPr lang="en-US" sz="2800" kern="1200" dirty="0"/>
            </a:p>
          </p:txBody>
        </p:sp>
      </p:grpSp>
    </p:spTree>
    <p:extLst>
      <p:ext uri="{BB962C8B-B14F-4D97-AF65-F5344CB8AC3E}">
        <p14:creationId xmlns:p14="http://schemas.microsoft.com/office/powerpoint/2010/main" val="163409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09463613"/>
              </p:ext>
            </p:extLst>
          </p:nvPr>
        </p:nvGraphicFramePr>
        <p:xfrm>
          <a:off x="996015" y="422910"/>
          <a:ext cx="11195985" cy="5731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611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141843" y="1940243"/>
            <a:ext cx="3908313" cy="3163044"/>
            <a:chOff x="1455638" y="1260"/>
            <a:chExt cx="4078816" cy="3163044"/>
          </a:xfrm>
        </p:grpSpPr>
        <p:sp>
          <p:nvSpPr>
            <p:cNvPr id="11" name="Oval 10"/>
            <p:cNvSpPr/>
            <p:nvPr/>
          </p:nvSpPr>
          <p:spPr>
            <a:xfrm>
              <a:off x="1455638" y="1260"/>
              <a:ext cx="4078816" cy="31630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txBox="1"/>
            <p:nvPr/>
          </p:nvSpPr>
          <p:spPr>
            <a:xfrm>
              <a:off x="1751874" y="464477"/>
              <a:ext cx="3530878" cy="22366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800" kern="1200" dirty="0"/>
                <a:t>President’s  Address </a:t>
              </a:r>
            </a:p>
            <a:p>
              <a:pPr lvl="0" algn="ctr" defTabSz="889000" rtl="0">
                <a:lnSpc>
                  <a:spcPct val="90000"/>
                </a:lnSpc>
                <a:spcBef>
                  <a:spcPct val="0"/>
                </a:spcBef>
                <a:spcAft>
                  <a:spcPct val="35000"/>
                </a:spcAft>
              </a:pPr>
              <a:r>
                <a:rPr lang="en-US" sz="2800" kern="1200" dirty="0"/>
                <a:t>By </a:t>
              </a:r>
            </a:p>
            <a:p>
              <a:pPr lvl="0" algn="ctr" defTabSz="889000" rtl="0">
                <a:lnSpc>
                  <a:spcPct val="90000"/>
                </a:lnSpc>
                <a:spcBef>
                  <a:spcPct val="0"/>
                </a:spcBef>
                <a:spcAft>
                  <a:spcPct val="35000"/>
                </a:spcAft>
              </a:pPr>
              <a:r>
                <a:rPr lang="en-US" sz="2800" dirty="0"/>
                <a:t>Raymond Mascarenhas</a:t>
              </a:r>
              <a:endParaRPr lang="en-US" sz="2800" kern="1200" dirty="0"/>
            </a:p>
          </p:txBody>
        </p:sp>
      </p:grpSp>
    </p:spTree>
    <p:extLst>
      <p:ext uri="{BB962C8B-B14F-4D97-AF65-F5344CB8AC3E}">
        <p14:creationId xmlns:p14="http://schemas.microsoft.com/office/powerpoint/2010/main" val="27586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240530" y="1417320"/>
            <a:ext cx="4103370" cy="3685967"/>
            <a:chOff x="1455638" y="-95687"/>
            <a:chExt cx="4166222" cy="3259991"/>
          </a:xfrm>
        </p:grpSpPr>
        <p:sp>
          <p:nvSpPr>
            <p:cNvPr id="11" name="Oval 10"/>
            <p:cNvSpPr/>
            <p:nvPr/>
          </p:nvSpPr>
          <p:spPr>
            <a:xfrm>
              <a:off x="1455638" y="1260"/>
              <a:ext cx="4078816" cy="31630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txBox="1"/>
            <p:nvPr/>
          </p:nvSpPr>
          <p:spPr>
            <a:xfrm>
              <a:off x="2344535" y="-95687"/>
              <a:ext cx="3277325" cy="31630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457200" lvl="0" indent="-457200" defTabSz="889000" rtl="0">
                <a:lnSpc>
                  <a:spcPct val="90000"/>
                </a:lnSpc>
                <a:spcBef>
                  <a:spcPct val="0"/>
                </a:spcBef>
                <a:spcAft>
                  <a:spcPct val="35000"/>
                </a:spcAft>
                <a:buFont typeface="Arial" panose="020B0604020202020204" pitchFamily="34" charset="0"/>
                <a:buChar char="•"/>
              </a:pPr>
              <a:r>
                <a:rPr lang="en-US" sz="2800" kern="1200" dirty="0"/>
                <a:t>COVID</a:t>
              </a:r>
            </a:p>
            <a:p>
              <a:pPr marL="457200" lvl="0" indent="-457200" defTabSz="889000" rtl="0">
                <a:lnSpc>
                  <a:spcPct val="90000"/>
                </a:lnSpc>
                <a:spcBef>
                  <a:spcPct val="0"/>
                </a:spcBef>
                <a:spcAft>
                  <a:spcPct val="35000"/>
                </a:spcAft>
                <a:buFont typeface="Arial" panose="020B0604020202020204" pitchFamily="34" charset="0"/>
                <a:buChar char="•"/>
              </a:pPr>
              <a:r>
                <a:rPr lang="en-US" sz="2000" dirty="0"/>
                <a:t>COVID</a:t>
              </a:r>
            </a:p>
            <a:p>
              <a:pPr marL="457200" lvl="0" indent="-457200" defTabSz="889000" rtl="0">
                <a:lnSpc>
                  <a:spcPct val="90000"/>
                </a:lnSpc>
                <a:spcBef>
                  <a:spcPct val="0"/>
                </a:spcBef>
                <a:spcAft>
                  <a:spcPct val="35000"/>
                </a:spcAft>
                <a:buFont typeface="Arial" panose="020B0604020202020204" pitchFamily="34" charset="0"/>
                <a:buChar char="•"/>
              </a:pPr>
              <a:r>
                <a:rPr lang="en-US" sz="1200" dirty="0"/>
                <a:t>COVID</a:t>
              </a:r>
            </a:p>
            <a:p>
              <a:pPr marL="457200" lvl="0" indent="-457200" defTabSz="889000" rtl="0">
                <a:lnSpc>
                  <a:spcPct val="90000"/>
                </a:lnSpc>
                <a:spcBef>
                  <a:spcPct val="0"/>
                </a:spcBef>
                <a:spcAft>
                  <a:spcPct val="35000"/>
                </a:spcAft>
                <a:buFont typeface="Arial" panose="020B0604020202020204" pitchFamily="34" charset="0"/>
                <a:buChar char="•"/>
              </a:pPr>
              <a:endParaRPr lang="en-US" sz="1200" kern="1200" dirty="0"/>
            </a:p>
            <a:p>
              <a:pPr marL="457200" lvl="0" indent="-457200" defTabSz="889000" rtl="0">
                <a:lnSpc>
                  <a:spcPct val="90000"/>
                </a:lnSpc>
                <a:spcBef>
                  <a:spcPct val="0"/>
                </a:spcBef>
                <a:spcAft>
                  <a:spcPct val="35000"/>
                </a:spcAft>
                <a:buFont typeface="Arial" panose="020B0604020202020204" pitchFamily="34" charset="0"/>
                <a:buChar char="•"/>
              </a:pPr>
              <a:r>
                <a:rPr lang="en-US" sz="2000" kern="1200" dirty="0"/>
                <a:t>USA Cricket Membership</a:t>
              </a:r>
            </a:p>
            <a:p>
              <a:pPr marL="457200" lvl="0" indent="-457200" defTabSz="889000" rtl="0">
                <a:lnSpc>
                  <a:spcPct val="90000"/>
                </a:lnSpc>
                <a:spcBef>
                  <a:spcPct val="0"/>
                </a:spcBef>
                <a:spcAft>
                  <a:spcPct val="35000"/>
                </a:spcAft>
                <a:buFont typeface="Arial" panose="020B0604020202020204" pitchFamily="34" charset="0"/>
                <a:buChar char="•"/>
              </a:pPr>
              <a:r>
                <a:rPr lang="en-US" sz="2000" dirty="0"/>
                <a:t>Minor League Cricket</a:t>
              </a:r>
            </a:p>
            <a:p>
              <a:pPr marL="457200" lvl="0" indent="-457200" defTabSz="889000" rtl="0">
                <a:lnSpc>
                  <a:spcPct val="90000"/>
                </a:lnSpc>
                <a:spcBef>
                  <a:spcPct val="0"/>
                </a:spcBef>
                <a:spcAft>
                  <a:spcPct val="35000"/>
                </a:spcAft>
                <a:buFont typeface="Arial" panose="020B0604020202020204" pitchFamily="34" charset="0"/>
                <a:buChar char="•"/>
              </a:pPr>
              <a:r>
                <a:rPr lang="en-US" sz="2000" kern="1200" dirty="0"/>
                <a:t>Grounds</a:t>
              </a:r>
            </a:p>
            <a:p>
              <a:pPr marL="457200" lvl="0" indent="-457200" defTabSz="889000" rtl="0">
                <a:lnSpc>
                  <a:spcPct val="90000"/>
                </a:lnSpc>
                <a:spcBef>
                  <a:spcPct val="0"/>
                </a:spcBef>
                <a:spcAft>
                  <a:spcPct val="35000"/>
                </a:spcAft>
                <a:buFont typeface="Arial" panose="020B0604020202020204" pitchFamily="34" charset="0"/>
                <a:buChar char="•"/>
              </a:pPr>
              <a:r>
                <a:rPr lang="en-US" sz="2000" dirty="0"/>
                <a:t>Youth Cricket</a:t>
              </a:r>
              <a:endParaRPr lang="en-US" sz="2000" kern="1200" dirty="0"/>
            </a:p>
          </p:txBody>
        </p:sp>
      </p:grpSp>
    </p:spTree>
    <p:extLst>
      <p:ext uri="{BB962C8B-B14F-4D97-AF65-F5344CB8AC3E}">
        <p14:creationId xmlns:p14="http://schemas.microsoft.com/office/powerpoint/2010/main" val="136188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056592" y="1847478"/>
            <a:ext cx="3908313" cy="3163044"/>
            <a:chOff x="1455638" y="1260"/>
            <a:chExt cx="4078816" cy="3163044"/>
          </a:xfrm>
        </p:grpSpPr>
        <p:sp>
          <p:nvSpPr>
            <p:cNvPr id="11" name="Oval 10"/>
            <p:cNvSpPr/>
            <p:nvPr/>
          </p:nvSpPr>
          <p:spPr>
            <a:xfrm>
              <a:off x="1455638" y="1260"/>
              <a:ext cx="4078816" cy="31630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txBox="1"/>
            <p:nvPr/>
          </p:nvSpPr>
          <p:spPr>
            <a:xfrm>
              <a:off x="1695315" y="464477"/>
              <a:ext cx="3566663" cy="22366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800" kern="1200" dirty="0"/>
                <a:t>Treasurer’s Report </a:t>
              </a:r>
            </a:p>
            <a:p>
              <a:pPr lvl="0" algn="ctr" defTabSz="889000" rtl="0">
                <a:lnSpc>
                  <a:spcPct val="90000"/>
                </a:lnSpc>
                <a:spcBef>
                  <a:spcPct val="0"/>
                </a:spcBef>
                <a:spcAft>
                  <a:spcPct val="35000"/>
                </a:spcAft>
              </a:pPr>
              <a:r>
                <a:rPr lang="en-US" sz="2800" kern="1200" dirty="0"/>
                <a:t>By </a:t>
              </a:r>
            </a:p>
            <a:p>
              <a:pPr lvl="0" algn="ctr" defTabSz="889000" rtl="0">
                <a:lnSpc>
                  <a:spcPct val="90000"/>
                </a:lnSpc>
                <a:spcBef>
                  <a:spcPct val="0"/>
                </a:spcBef>
                <a:spcAft>
                  <a:spcPct val="35000"/>
                </a:spcAft>
              </a:pPr>
              <a:r>
                <a:rPr lang="en-US" sz="2800" kern="1200" dirty="0"/>
                <a:t>Murali Krishna</a:t>
              </a:r>
            </a:p>
          </p:txBody>
        </p:sp>
      </p:grpSp>
    </p:spTree>
    <p:extLst>
      <p:ext uri="{BB962C8B-B14F-4D97-AF65-F5344CB8AC3E}">
        <p14:creationId xmlns:p14="http://schemas.microsoft.com/office/powerpoint/2010/main" val="181034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2686050" y="1291590"/>
            <a:ext cx="7120890" cy="556641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3" name="Picture 2" descr="Table&#10;&#10;Description automatically generated">
            <a:extLst>
              <a:ext uri="{FF2B5EF4-FFF2-40B4-BE49-F238E27FC236}">
                <a16:creationId xmlns:a16="http://schemas.microsoft.com/office/drawing/2014/main" id="{193E53BD-3C0C-41EB-A38A-B76F0E4C8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282" y="2270760"/>
            <a:ext cx="4981575" cy="3390900"/>
          </a:xfrm>
          <a:prstGeom prst="rect">
            <a:avLst/>
          </a:prstGeom>
        </p:spPr>
      </p:pic>
    </p:spTree>
    <p:extLst>
      <p:ext uri="{BB962C8B-B14F-4D97-AF65-F5344CB8AC3E}">
        <p14:creationId xmlns:p14="http://schemas.microsoft.com/office/powerpoint/2010/main" val="286140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80724677"/>
              </p:ext>
            </p:extLst>
          </p:nvPr>
        </p:nvGraphicFramePr>
        <p:xfrm>
          <a:off x="2719137" y="1744578"/>
          <a:ext cx="6516304" cy="3164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039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2719137" y="1744578"/>
          <a:ext cx="6516304" cy="3164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413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81506757"/>
              </p:ext>
            </p:extLst>
          </p:nvPr>
        </p:nvGraphicFramePr>
        <p:xfrm>
          <a:off x="2719136" y="1744578"/>
          <a:ext cx="6942221" cy="3164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5573235"/>
      </p:ext>
    </p:extLst>
  </p:cSld>
  <p:clrMapOvr>
    <a:masterClrMapping/>
  </p:clrMapOvr>
</p:sld>
</file>

<file path=ppt/theme/theme1.xml><?xml version="1.0" encoding="utf-8"?>
<a:theme xmlns:a="http://schemas.openxmlformats.org/drawingml/2006/main" name="Wisp">
  <a:themeElements>
    <a:clrScheme name="Custom 1">
      <a:dk1>
        <a:sysClr val="windowText" lastClr="000000"/>
      </a:dk1>
      <a:lt1>
        <a:srgbClr val="83D1F0"/>
      </a:lt1>
      <a:dk2>
        <a:srgbClr val="33B6D7"/>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1922</TotalTime>
  <Words>525</Words>
  <Application>Microsoft Office PowerPoint</Application>
  <PresentationFormat>Widescreen</PresentationFormat>
  <Paragraphs>106</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Amith-Thanya</dc:creator>
  <cp:lastModifiedBy>RT Masca</cp:lastModifiedBy>
  <cp:revision>248</cp:revision>
  <dcterms:created xsi:type="dcterms:W3CDTF">2019-01-16T02:51:51Z</dcterms:created>
  <dcterms:modified xsi:type="dcterms:W3CDTF">2021-02-20T16:26:49Z</dcterms:modified>
</cp:coreProperties>
</file>