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BEC75-E149-412A-8429-713949B531C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2723A-598B-4285-933C-CAEAAD4D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3: What is </a:t>
            </a:r>
            <a:r>
              <a:rPr lang="en-US" dirty="0" err="1"/>
              <a:t>DataBricks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723A-598B-4285-933C-CAEAAD4D7F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5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https://github.com/MicrosoftDocs/mslearn-perform-basic-data-transformation-in-azure-databricks/tree/master/DBC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723A-598B-4285-933C-CAEAAD4D7F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0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2827-540B-4747-A17B-4CFA8B3C3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714D0-10EA-4270-8EC7-F95F238CA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3397-4E97-40EA-9649-59958542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CCCD1-9C4A-42F9-9775-9BBFF1C6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D167E-2678-4F53-8C38-30446B28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9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B9C4-0EA0-4F14-989A-29243115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9756D-46FA-4465-BFC1-F8A3061C1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1C48C-3A0D-452C-8ADD-2C28D4E3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477A2-70E7-4EBF-9495-9813C5D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CCCC-9815-4A20-B124-36531045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92E30-A12D-411A-A72A-6B8C314DD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DD4DD-4F2E-4B33-A976-5783FD7F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3AB5-00F7-4D6D-B2B1-44DE6151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F6AE6-C60A-479C-939B-C56EB2E2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E1DB-1A7C-42AF-A97A-72403180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5C26-28ED-4CA8-AB1E-A65026F6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73283-3E13-4ED0-B955-EE060A12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C9777-7512-4596-BB66-D6984205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A18B-DE3A-417B-8195-ED4B3C8D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9CE0-C6CC-493E-98D7-7FDBA103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44DE-AC77-44D7-903B-466E9EDB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BEA2D-4A06-4CAE-B6E0-4C69C1A4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C734-1135-4185-B91F-98B5AD4F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1C5DC-B03A-4638-A755-F4ED4FCB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B178-4C59-467F-9998-1D51BDD1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9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BDB1-022C-4338-AE52-A2941529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DC23-7304-4D38-AE3D-8B81B9654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C0FB7-2054-4BC9-AC27-288DE28F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B3B23-1DEB-4119-AB87-B0153462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AF227-FA57-4CC7-9BB8-F48FF8F9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29A9B-D81A-4BC4-A885-09D4886A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6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1CED-BF34-4B05-A8A4-88AF6AFC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93813-7A46-47C6-8D90-5D9E9526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93E6-5440-4A2B-A9B2-26BE8FE30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DF701-522C-4963-800D-8E0F9794C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AF1AE-D0D1-48F6-9EE7-7E5F43BCB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3602C-BCDF-4AC6-85B5-A58671C9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E756E-F4D6-448E-96F7-B2302D03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3D165-2AA3-4A70-BF5D-0237B2C7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9768-3F4D-4A01-870F-3DAD3ACA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E5E6D-D7D2-4478-90EA-A6E89C07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2889C-4024-48E5-85BA-26057835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D7F8F-5955-4DF6-8407-6A9608F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2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C4C7D-2E76-4472-BC44-02266152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D482C-E917-4E86-9292-E10077EA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898F5-7B4B-48C4-B7E7-AD813C23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91F1-3613-4101-8EC4-16C4241C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D482-15BC-491C-9ED6-16FF0904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47CC7-C3AB-4D5D-B927-81552A2C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4D347-561D-4692-8437-03426664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E9F9-B953-421A-9061-7EE3A25E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3A51B-B9C6-4B8C-ADCC-06CE93EE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5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F9FC-8C80-46D9-BE50-0F2BA78F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83900-54EA-4557-BCD5-0ACAF0D91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49768-18A5-48B1-802A-EC2E887D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90969-8C6D-4537-A26F-61C219B4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3112A-1690-4AE4-B120-2CC178C1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3E25D-28DC-4EA0-A145-794F476E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8AA11-00F4-4E33-AEF1-01624B01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121BD-AD71-4338-9093-06AD30B2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08FD-DC36-4B9C-8EC9-1831AA771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B44F3-B0F3-4DCD-99F4-E98A9D6B6D3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2C91-FA21-42B3-9994-6B0AD0882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E625-30A1-4A58-A0D2-C598BA136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A451-D304-4D96-818F-06330B08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Interesting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F1F5-BC6B-4920-BD13-A69D0DED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DP-200L01-A Implementing an Azure Data Solution</a:t>
            </a:r>
          </a:p>
        </p:txBody>
      </p:sp>
    </p:spTree>
    <p:extLst>
      <p:ext uri="{BB962C8B-B14F-4D97-AF65-F5344CB8AC3E}">
        <p14:creationId xmlns:p14="http://schemas.microsoft.com/office/powerpoint/2010/main" val="368581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7F84-2491-4B73-809C-8E5288E3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/>
          </a:bodyPr>
          <a:lstStyle/>
          <a:p>
            <a:r>
              <a:rPr lang="en-US" sz="3200" dirty="0"/>
              <a:t>What is </a:t>
            </a:r>
            <a:r>
              <a:rPr lang="en-US" sz="3200" dirty="0" err="1"/>
              <a:t>DataBricks</a:t>
            </a:r>
            <a:r>
              <a:rPr lang="en-US" sz="32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8B359-5A74-4D80-8C25-3833919A4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5" y="1308948"/>
            <a:ext cx="10714410" cy="45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6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68CA-EE36-4B9D-925B-3BFC140D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531"/>
          </a:xfrm>
        </p:spPr>
        <p:txBody>
          <a:bodyPr/>
          <a:lstStyle/>
          <a:p>
            <a:r>
              <a:rPr lang="en-US" dirty="0" err="1"/>
              <a:t>DataBricks</a:t>
            </a:r>
            <a:r>
              <a:rPr lang="en-US" dirty="0"/>
              <a:t> for ETL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C1011-65AE-49E2-A279-783C8A36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57" y="1248407"/>
            <a:ext cx="9681451" cy="52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2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34DD-AF39-4705-8439-6DF40AF1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C354-911E-4097-A8F6-525DF7F3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Unable to connect to data platform</a:t>
            </a:r>
          </a:p>
          <a:p>
            <a:pPr lvl="1"/>
            <a:r>
              <a:rPr lang="en-US" dirty="0"/>
              <a:t>First: check firewall configuration</a:t>
            </a:r>
          </a:p>
          <a:p>
            <a:pPr lvl="1"/>
            <a:r>
              <a:rPr lang="en-US" dirty="0"/>
              <a:t>Test connection by accessing it from an external network</a:t>
            </a:r>
          </a:p>
          <a:p>
            <a:pPr lvl="1"/>
            <a:r>
              <a:rPr lang="en-US" dirty="0"/>
              <a:t>Check maintenance schedule</a:t>
            </a:r>
          </a:p>
          <a:p>
            <a:r>
              <a:rPr lang="en-US" dirty="0"/>
              <a:t>Authentication failures</a:t>
            </a:r>
          </a:p>
          <a:p>
            <a:pPr lvl="1"/>
            <a:r>
              <a:rPr lang="en-US" dirty="0"/>
              <a:t>Check name and password</a:t>
            </a:r>
          </a:p>
          <a:p>
            <a:pPr lvl="1"/>
            <a:r>
              <a:rPr lang="en-US" dirty="0"/>
              <a:t>Check storage account keys to make sure they match connection string</a:t>
            </a:r>
          </a:p>
          <a:p>
            <a:r>
              <a:rPr lang="en-US" dirty="0" err="1"/>
              <a:t>Cosmsos</a:t>
            </a:r>
            <a:r>
              <a:rPr lang="en-US" dirty="0"/>
              <a:t> DB Mongo DB API errors</a:t>
            </a:r>
          </a:p>
          <a:p>
            <a:pPr lvl="1"/>
            <a:r>
              <a:rPr lang="en-US" dirty="0"/>
              <a:t>Mongo client drivers establishes more than one connection</a:t>
            </a:r>
          </a:p>
          <a:p>
            <a:pPr lvl="1"/>
            <a:r>
              <a:rPr lang="en-US" dirty="0"/>
              <a:t>Check for stale connections (connections closed after 30 minutes of being idle)</a:t>
            </a:r>
          </a:p>
          <a:p>
            <a:pPr lvl="1"/>
            <a:r>
              <a:rPr lang="en-US" dirty="0"/>
              <a:t>Check for timeouts</a:t>
            </a:r>
          </a:p>
          <a:p>
            <a:r>
              <a:rPr lang="en-US" dirty="0"/>
              <a:t>SQL Database Failure</a:t>
            </a:r>
          </a:p>
          <a:p>
            <a:pPr lvl="1"/>
            <a:r>
              <a:rPr lang="en-US" dirty="0"/>
              <a:t>If you get “unable to connect”, this commonly occurs when a database has been moved because of deployment, failover, or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428014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6D56-8045-44A8-8B3D-5CA1DC66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2B-F16C-4E95-941D-63FED982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Consider consistency levels of Cosmos DB, SQL Data Warehouse, SQL Database</a:t>
            </a:r>
          </a:p>
          <a:p>
            <a:r>
              <a:rPr lang="en-US" dirty="0"/>
              <a:t>Corruption</a:t>
            </a:r>
          </a:p>
          <a:p>
            <a:pPr lvl="1"/>
            <a:r>
              <a:rPr lang="en-US" dirty="0"/>
              <a:t>This occurs for “a variety of reasons”</a:t>
            </a:r>
          </a:p>
          <a:p>
            <a:pPr lvl="1"/>
            <a:r>
              <a:rPr lang="en-US" dirty="0"/>
              <a:t>You should have an appropriate disaster recovery strategy</a:t>
            </a:r>
          </a:p>
        </p:txBody>
      </p:sp>
    </p:spTree>
    <p:extLst>
      <p:ext uri="{BB962C8B-B14F-4D97-AF65-F5344CB8AC3E}">
        <p14:creationId xmlns:p14="http://schemas.microsoft.com/office/powerpoint/2010/main" val="293208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A56-754C-446C-85BB-75908447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batch data 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2B88-2636-4075-8CE8-FACB6D7A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Azure Blob and Data Lake Store</a:t>
            </a:r>
          </a:p>
          <a:p>
            <a:pPr lvl="1"/>
            <a:r>
              <a:rPr lang="en-US" dirty="0"/>
              <a:t>Network errors (timeouts, throttling)</a:t>
            </a:r>
          </a:p>
          <a:p>
            <a:r>
              <a:rPr lang="en-US" dirty="0"/>
              <a:t>SQL Data Warehouse</a:t>
            </a:r>
          </a:p>
          <a:p>
            <a:pPr lvl="1"/>
            <a:r>
              <a:rPr lang="en-US" dirty="0"/>
              <a:t>Make sure you use </a:t>
            </a:r>
            <a:r>
              <a:rPr lang="en-US" dirty="0" err="1"/>
              <a:t>polybase</a:t>
            </a:r>
            <a:endParaRPr lang="en-US" dirty="0"/>
          </a:p>
          <a:p>
            <a:pPr lvl="1"/>
            <a:r>
              <a:rPr lang="en-US" dirty="0"/>
              <a:t>Ensure CTAS statements are used to load data</a:t>
            </a:r>
          </a:p>
          <a:p>
            <a:pPr lvl="1"/>
            <a:r>
              <a:rPr lang="en-US" dirty="0"/>
              <a:t>Break data down into multiple text files</a:t>
            </a:r>
          </a:p>
          <a:p>
            <a:pPr lvl="1"/>
            <a:r>
              <a:rPr lang="en-US" dirty="0"/>
              <a:t>Consider DWU usage (and maybe up limits)</a:t>
            </a:r>
          </a:p>
          <a:p>
            <a:r>
              <a:rPr lang="en-US" dirty="0"/>
              <a:t>Cosmos DB</a:t>
            </a:r>
          </a:p>
          <a:p>
            <a:r>
              <a:rPr lang="en-US" dirty="0"/>
              <a:t>SQL Datawarehouse</a:t>
            </a:r>
          </a:p>
          <a:p>
            <a:pPr lvl="1"/>
            <a:r>
              <a:rPr lang="en-US" dirty="0"/>
              <a:t>Check DTUs and </a:t>
            </a:r>
            <a:r>
              <a:rPr lang="en-US" dirty="0" err="1"/>
              <a:t>vCores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9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233</Words>
  <Application>Microsoft Office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Interesting Slides</vt:lpstr>
      <vt:lpstr>What is DataBricks?</vt:lpstr>
      <vt:lpstr>DataBricks for ETL</vt:lpstr>
      <vt:lpstr>Diagnosing Common Problems</vt:lpstr>
      <vt:lpstr>Storage Issues</vt:lpstr>
      <vt:lpstr>Troubleshooting batch data loads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Rogers</dc:creator>
  <cp:lastModifiedBy>Rogers, Daniel A</cp:lastModifiedBy>
  <cp:revision>12</cp:revision>
  <dcterms:created xsi:type="dcterms:W3CDTF">2019-09-17T13:34:57Z</dcterms:created>
  <dcterms:modified xsi:type="dcterms:W3CDTF">2019-09-24T12:56:16Z</dcterms:modified>
</cp:coreProperties>
</file>