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BEC75-E149-412A-8429-713949B531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2723A-598B-4285-933C-CAEAAD4D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2827-540B-4747-A17B-4CFA8B3C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714D0-10EA-4270-8EC7-F95F238CA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3397-4E97-40EA-9649-59958542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CCD1-9C4A-42F9-9775-9BBFF1C6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167E-2678-4F53-8C38-30446B28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B9C4-0EA0-4F14-989A-29243115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9756D-46FA-4465-BFC1-F8A3061C1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C48C-3A0D-452C-8ADD-2C28D4E3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77A2-70E7-4EBF-9495-9813C5D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CCCC-9815-4A20-B124-36531045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92E30-A12D-411A-A72A-6B8C314DD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DD4DD-4F2E-4B33-A976-5783FD7F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3AB5-00F7-4D6D-B2B1-44DE6151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6AE6-C60A-479C-939B-C56EB2E2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E1DB-1A7C-42AF-A97A-72403180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5C26-28ED-4CA8-AB1E-A65026F6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3283-3E13-4ED0-B955-EE060A12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C9777-7512-4596-BB66-D6984205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A18B-DE3A-417B-8195-ED4B3C8D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9CE0-C6CC-493E-98D7-7FDBA103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44DE-AC77-44D7-903B-466E9EDB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EA2D-4A06-4CAE-B6E0-4C69C1A4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C734-1135-4185-B91F-98B5AD4F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C5DC-B03A-4638-A755-F4ED4FCB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B178-4C59-467F-9998-1D51BDD1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BDB1-022C-4338-AE52-A2941529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DC23-7304-4D38-AE3D-8B81B9654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0FB7-2054-4BC9-AC27-288DE28F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B3B23-1DEB-4119-AB87-B0153462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F227-FA57-4CC7-9BB8-F48FF8F9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9A9B-D81A-4BC4-A885-09D4886A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1CED-BF34-4B05-A8A4-88AF6AFC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93813-7A46-47C6-8D90-5D9E9526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93E6-5440-4A2B-A9B2-26BE8FE30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DF701-522C-4963-800D-8E0F9794C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AF1AE-D0D1-48F6-9EE7-7E5F43BCB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3602C-BCDF-4AC6-85B5-A58671C9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E756E-F4D6-448E-96F7-B2302D03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3D165-2AA3-4A70-BF5D-0237B2C7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9768-3F4D-4A01-870F-3DAD3AC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E5E6D-D7D2-4478-90EA-A6E89C07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2889C-4024-48E5-85BA-26057835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D7F8F-5955-4DF6-8407-6A9608F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2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C4C7D-2E76-4472-BC44-02266152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D482C-E917-4E86-9292-E10077EA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898F5-7B4B-48C4-B7E7-AD813C23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91F1-3613-4101-8EC4-16C4241C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D482-15BC-491C-9ED6-16FF0904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7CC7-C3AB-4D5D-B927-81552A2C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D347-561D-4692-8437-03426664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E9F9-B953-421A-9061-7EE3A25E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A51B-B9C6-4B8C-ADCC-06CE93EE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F9FC-8C80-46D9-BE50-0F2BA78F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83900-54EA-4557-BCD5-0ACAF0D91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49768-18A5-48B1-802A-EC2E887D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90969-8C6D-4537-A26F-61C219B4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3112A-1690-4AE4-B120-2CC178C1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3E25D-28DC-4EA0-A145-794F476E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8AA11-00F4-4E33-AEF1-01624B01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21BD-AD71-4338-9093-06AD30B2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08FD-DC36-4B9C-8EC9-1831AA771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44F3-B0F3-4DCD-99F4-E98A9D6B6D3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2C91-FA21-42B3-9994-6B0AD0882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E625-30A1-4A58-A0D2-C598BA136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7B5A-27D6-4FBA-BB7D-70F2A310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451-D304-4D96-818F-06330B08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Interesting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F1F5-BC6B-4920-BD13-A69D0DED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DP-201L01-A Designing an Azure Data Solution</a:t>
            </a:r>
          </a:p>
        </p:txBody>
      </p:sp>
    </p:spTree>
    <p:extLst>
      <p:ext uri="{BB962C8B-B14F-4D97-AF65-F5344CB8AC3E}">
        <p14:creationId xmlns:p14="http://schemas.microsoft.com/office/powerpoint/2010/main" val="368581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8F9-8D2C-4D35-8FE0-31EE84B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28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Maximize the Efficiency of your Cloud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3EEF1-A1D7-41C4-87AC-2CB273468301}"/>
              </a:ext>
            </a:extLst>
          </p:cNvPr>
          <p:cNvSpPr txBox="1"/>
          <p:nvPr/>
        </p:nvSpPr>
        <p:spPr>
          <a:xfrm>
            <a:off x="905071" y="1288919"/>
            <a:ext cx="107181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SQL Database Elastic Pools to dynamically scale to optimizes performance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Scale up Data Warehouse Units (DWU) when loading data, scale down once the loading is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Right size Data Service usage. i.e. Use the correct DTUs, DWUs, </a:t>
            </a:r>
            <a:r>
              <a:rPr lang="en-US" sz="2400" dirty="0" err="1"/>
              <a:t>RTUa</a:t>
            </a:r>
            <a:r>
              <a:rPr lang="en-US" sz="2400" dirty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Pause Azure SQL DWU compute operations when the data warehouse is not in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Azure Blob Storage for data that is not queried, such as Archived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Data Lake Store Gen II for data that is to be queried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partitioning to spread data across all the distributed storage as evenly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Minimize the use of multiple write regions to meet business requirements while minimizing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streaming units to account for data volumes, query complexity, and latency for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350334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8F9-8D2C-4D35-8FE0-31EE84B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6283C-4821-4EBC-8F5A-68718354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64" y="1327706"/>
            <a:ext cx="8647918" cy="50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8F9-8D2C-4D35-8FE0-31EE84B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Enterprise BI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BADDF-3994-4E4A-946A-3F7AA73D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87" y="1699549"/>
            <a:ext cx="9165451" cy="40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8F9-8D2C-4D35-8FE0-31EE84B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44DA5-1A9F-4C6E-BE17-7EB3A00C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99" y="1725033"/>
            <a:ext cx="8023801" cy="34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8F9-8D2C-4D35-8FE0-31EE84B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Chat Bot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63E3F-2BEB-4C9E-919F-D4729C84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99" y="1038226"/>
            <a:ext cx="9281551" cy="52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8F9-8D2C-4D35-8FE0-31EE84B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28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Streaming Architecture with Azure Stream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30FAB-CA04-476A-81C9-037C0A5F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57" y="2196373"/>
            <a:ext cx="7578751" cy="34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8F9-8D2C-4D35-8FE0-31EE84B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28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Streaming Architecture with </a:t>
            </a:r>
            <a:r>
              <a:rPr lang="en-US" dirty="0" err="1"/>
              <a:t>DataBricks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4E2AC-7C80-4DD2-8BCB-8A642424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14" y="1326006"/>
            <a:ext cx="9236401" cy="51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4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8F9-8D2C-4D35-8FE0-31EE84B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28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IoT Reference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8C2E7-AEDB-4E76-8742-2C19CE8F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99" y="1262833"/>
            <a:ext cx="9159001" cy="50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18F9-8D2C-4D35-8FE0-31EE84B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28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Disaster Recovery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3EEF1-A1D7-41C4-87AC-2CB273468301}"/>
              </a:ext>
            </a:extLst>
          </p:cNvPr>
          <p:cNvSpPr txBox="1"/>
          <p:nvPr/>
        </p:nvSpPr>
        <p:spPr>
          <a:xfrm>
            <a:off x="914499" y="1420894"/>
            <a:ext cx="89082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ADLS 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read-access geo-redundant storage (RA-GRS)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Backup (to separate vault)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Cosmos 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automatic online backups (every 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active geo-replication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auto-failover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geo-restore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zone-redundant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 Data 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warehouse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geo-backups</a:t>
            </a:r>
          </a:p>
        </p:txBody>
      </p:sp>
    </p:spTree>
    <p:extLst>
      <p:ext uri="{BB962C8B-B14F-4D97-AF65-F5344CB8AC3E}">
        <p14:creationId xmlns:p14="http://schemas.microsoft.com/office/powerpoint/2010/main" val="196590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222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Interesting Slides</vt:lpstr>
      <vt:lpstr>Lambda Architecture</vt:lpstr>
      <vt:lpstr>Enterprise BI Architecture</vt:lpstr>
      <vt:lpstr>Data Ingestion</vt:lpstr>
      <vt:lpstr>Chat Bot Architecture</vt:lpstr>
      <vt:lpstr>Streaming Architecture with Azure Stream Analytics</vt:lpstr>
      <vt:lpstr>Streaming Architecture with DataBricks</vt:lpstr>
      <vt:lpstr>IoT Reference Architecture</vt:lpstr>
      <vt:lpstr>Disaster Recovery Approaches</vt:lpstr>
      <vt:lpstr>Maximize the Efficiency of your Cloud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Rogers</dc:creator>
  <cp:lastModifiedBy>Rogers, Daniel A</cp:lastModifiedBy>
  <cp:revision>17</cp:revision>
  <dcterms:created xsi:type="dcterms:W3CDTF">2019-09-17T13:34:57Z</dcterms:created>
  <dcterms:modified xsi:type="dcterms:W3CDTF">2019-09-19T19:53:17Z</dcterms:modified>
</cp:coreProperties>
</file>