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83" r:id="rId2"/>
    <p:sldMasterId id="2147483709" r:id="rId3"/>
    <p:sldMasterId id="2147483714" r:id="rId4"/>
    <p:sldMasterId id="2147483733" r:id="rId5"/>
    <p:sldMasterId id="2147483735" r:id="rId6"/>
    <p:sldMasterId id="2147483740" r:id="rId7"/>
    <p:sldMasterId id="2147483759" r:id="rId8"/>
  </p:sldMasterIdLst>
  <p:notesMasterIdLst>
    <p:notesMasterId r:id="rId20"/>
  </p:notesMasterIdLst>
  <p:sldIdLst>
    <p:sldId id="256" r:id="rId9"/>
    <p:sldId id="257" r:id="rId10"/>
    <p:sldId id="267" r:id="rId11"/>
    <p:sldId id="259" r:id="rId12"/>
    <p:sldId id="269" r:id="rId13"/>
    <p:sldId id="270" r:id="rId14"/>
    <p:sldId id="268" r:id="rId15"/>
    <p:sldId id="263" r:id="rId16"/>
    <p:sldId id="264" r:id="rId17"/>
    <p:sldId id="265" r:id="rId18"/>
    <p:sldId id="266" r:id="rId19"/>
  </p:sldIdLst>
  <p:sldSz cx="9144000" cy="5143500" type="screen16x9"/>
  <p:notesSz cx="6858000" cy="9144000"/>
  <p:embeddedFontLst>
    <p:embeddedFont>
      <p:font typeface="Comfortaa" panose="020B0604020202020204" charset="0"/>
      <p:regular r:id="rId21"/>
      <p:bold r:id="rId22"/>
    </p:embeddedFont>
    <p:embeddedFont>
      <p:font typeface="Fahkwang" panose="00000500000000000000" pitchFamily="2" charset="-34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PT Sans" panose="020B050302020302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2525E-4273-4C98-BC7C-86B7173607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10DD7-E26E-4596-96CC-31449831BD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Watch dogs is a home security system using 8051 microcontroller</a:t>
          </a:r>
        </a:p>
      </dgm:t>
    </dgm:pt>
    <dgm:pt modelId="{DE97A0F8-3454-496E-87DF-45825E6BAA00}" type="parTrans" cxnId="{FA65A31B-F87C-4736-923B-A37C95E04507}">
      <dgm:prSet/>
      <dgm:spPr/>
      <dgm:t>
        <a:bodyPr/>
        <a:lstStyle/>
        <a:p>
          <a:endParaRPr lang="en-US"/>
        </a:p>
      </dgm:t>
    </dgm:pt>
    <dgm:pt modelId="{EB7B201B-FC57-41C2-82CB-475B1AAAC977}" type="sibTrans" cxnId="{FA65A31B-F87C-4736-923B-A37C95E04507}">
      <dgm:prSet/>
      <dgm:spPr/>
      <dgm:t>
        <a:bodyPr/>
        <a:lstStyle/>
        <a:p>
          <a:endParaRPr lang="en-US"/>
        </a:p>
      </dgm:t>
    </dgm:pt>
    <dgm:pt modelId="{9054B6FD-0B33-40B5-AEE1-6824517461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is built using 16x2 LCD, keypad ,GSM module, H bridge L298N, BJT(BC547) and DC motor</a:t>
          </a:r>
        </a:p>
      </dgm:t>
    </dgm:pt>
    <dgm:pt modelId="{2836D7B0-72A7-4D67-919C-27CA0E9190DD}" type="parTrans" cxnId="{F15DEC1A-2206-4D02-9E3A-A9E0790FF79F}">
      <dgm:prSet/>
      <dgm:spPr/>
      <dgm:t>
        <a:bodyPr/>
        <a:lstStyle/>
        <a:p>
          <a:endParaRPr lang="en-US"/>
        </a:p>
      </dgm:t>
    </dgm:pt>
    <dgm:pt modelId="{5CCBD320-902E-4B0D-9D87-EDD0605D3117}" type="sibTrans" cxnId="{F15DEC1A-2206-4D02-9E3A-A9E0790FF79F}">
      <dgm:prSet/>
      <dgm:spPr/>
      <dgm:t>
        <a:bodyPr/>
        <a:lstStyle/>
        <a:p>
          <a:endParaRPr lang="en-US"/>
        </a:p>
      </dgm:t>
    </dgm:pt>
    <dgm:pt modelId="{070DC557-BF78-41CA-908D-2B7B6A697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has password operated DC motorized door lock and unlock system</a:t>
          </a:r>
        </a:p>
      </dgm:t>
    </dgm:pt>
    <dgm:pt modelId="{64BBDA47-593B-4192-8457-D184CAFD5A91}" type="parTrans" cxnId="{18E8A937-DB18-49ED-91C7-E524D4B7692D}">
      <dgm:prSet/>
      <dgm:spPr/>
      <dgm:t>
        <a:bodyPr/>
        <a:lstStyle/>
        <a:p>
          <a:endParaRPr lang="en-US"/>
        </a:p>
      </dgm:t>
    </dgm:pt>
    <dgm:pt modelId="{C358C4F2-603C-48EE-872B-D43F9C590439}" type="sibTrans" cxnId="{18E8A937-DB18-49ED-91C7-E524D4B7692D}">
      <dgm:prSet/>
      <dgm:spPr/>
      <dgm:t>
        <a:bodyPr/>
        <a:lstStyle/>
        <a:p>
          <a:endParaRPr lang="en-US"/>
        </a:p>
      </dgm:t>
    </dgm:pt>
    <dgm:pt modelId="{3450DCC5-326A-4017-B934-0DA27D4AA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system detects 3 wrong password attempts, then SMS alert will be sent to the owner and a cooldown is implemented</a:t>
          </a:r>
        </a:p>
      </dgm:t>
    </dgm:pt>
    <dgm:pt modelId="{2E806590-B094-4946-9658-6A1E8B11142B}" type="parTrans" cxnId="{8D812414-50B8-4FE9-B7F1-4D7C1AC7C9D1}">
      <dgm:prSet/>
      <dgm:spPr/>
      <dgm:t>
        <a:bodyPr/>
        <a:lstStyle/>
        <a:p>
          <a:endParaRPr lang="en-US"/>
        </a:p>
      </dgm:t>
    </dgm:pt>
    <dgm:pt modelId="{E8970CFE-0DEB-44EE-8982-409D97A675F7}" type="sibTrans" cxnId="{8D812414-50B8-4FE9-B7F1-4D7C1AC7C9D1}">
      <dgm:prSet/>
      <dgm:spPr/>
      <dgm:t>
        <a:bodyPr/>
        <a:lstStyle/>
        <a:p>
          <a:endParaRPr lang="en-US"/>
        </a:p>
      </dgm:t>
    </dgm:pt>
    <dgm:pt modelId="{41291800-50D2-4D7A-918E-459563EC4433}" type="pres">
      <dgm:prSet presAssocID="{82D2525E-4273-4C98-BC7C-86B71736076E}" presName="root" presStyleCnt="0">
        <dgm:presLayoutVars>
          <dgm:dir/>
          <dgm:resizeHandles val="exact"/>
        </dgm:presLayoutVars>
      </dgm:prSet>
      <dgm:spPr/>
    </dgm:pt>
    <dgm:pt modelId="{7826EAD3-7555-421F-ACF6-0B093C67CB3F}" type="pres">
      <dgm:prSet presAssocID="{F1110DD7-E26E-4596-96CC-31449831BD2F}" presName="compNode" presStyleCnt="0"/>
      <dgm:spPr/>
    </dgm:pt>
    <dgm:pt modelId="{57A333A1-D9B0-4658-AABE-9C30B9903523}" type="pres">
      <dgm:prSet presAssocID="{F1110DD7-E26E-4596-96CC-31449831BD2F}" presName="bgRect" presStyleLbl="bgShp" presStyleIdx="0" presStyleCnt="4"/>
      <dgm:spPr/>
    </dgm:pt>
    <dgm:pt modelId="{903466F0-6A45-4A86-994A-D1F1D49155E6}" type="pres">
      <dgm:prSet presAssocID="{F1110DD7-E26E-4596-96CC-31449831BD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9DD689BD-96B3-4998-89FB-70DFAC524932}" type="pres">
      <dgm:prSet presAssocID="{F1110DD7-E26E-4596-96CC-31449831BD2F}" presName="spaceRect" presStyleCnt="0"/>
      <dgm:spPr/>
    </dgm:pt>
    <dgm:pt modelId="{8020F57B-ED38-4F7C-A012-AD38AC34A1DE}" type="pres">
      <dgm:prSet presAssocID="{F1110DD7-E26E-4596-96CC-31449831BD2F}" presName="parTx" presStyleLbl="revTx" presStyleIdx="0" presStyleCnt="4">
        <dgm:presLayoutVars>
          <dgm:chMax val="0"/>
          <dgm:chPref val="0"/>
        </dgm:presLayoutVars>
      </dgm:prSet>
      <dgm:spPr/>
    </dgm:pt>
    <dgm:pt modelId="{8D43276E-6C17-47D5-94C9-15E6985CE7FE}" type="pres">
      <dgm:prSet presAssocID="{EB7B201B-FC57-41C2-82CB-475B1AAAC977}" presName="sibTrans" presStyleCnt="0"/>
      <dgm:spPr/>
    </dgm:pt>
    <dgm:pt modelId="{FB8F3AB0-9181-49DD-A6E1-CC09E78D5976}" type="pres">
      <dgm:prSet presAssocID="{9054B6FD-0B33-40B5-AEE1-682451746171}" presName="compNode" presStyleCnt="0"/>
      <dgm:spPr/>
    </dgm:pt>
    <dgm:pt modelId="{B17CA568-34EC-406F-89D5-D78B98601AE4}" type="pres">
      <dgm:prSet presAssocID="{9054B6FD-0B33-40B5-AEE1-682451746171}" presName="bgRect" presStyleLbl="bgShp" presStyleIdx="1" presStyleCnt="4"/>
      <dgm:spPr/>
    </dgm:pt>
    <dgm:pt modelId="{DC3B926D-D239-4B16-B3CF-FC7E76D3B99F}" type="pres">
      <dgm:prSet presAssocID="{9054B6FD-0B33-40B5-AEE1-6824517461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B379E7D-2B77-4CFC-ADBF-73D766B638E4}" type="pres">
      <dgm:prSet presAssocID="{9054B6FD-0B33-40B5-AEE1-682451746171}" presName="spaceRect" presStyleCnt="0"/>
      <dgm:spPr/>
    </dgm:pt>
    <dgm:pt modelId="{EF948455-0C59-4420-B4ED-B926C4C5B27A}" type="pres">
      <dgm:prSet presAssocID="{9054B6FD-0B33-40B5-AEE1-682451746171}" presName="parTx" presStyleLbl="revTx" presStyleIdx="1" presStyleCnt="4">
        <dgm:presLayoutVars>
          <dgm:chMax val="0"/>
          <dgm:chPref val="0"/>
        </dgm:presLayoutVars>
      </dgm:prSet>
      <dgm:spPr/>
    </dgm:pt>
    <dgm:pt modelId="{615ED671-F019-45F0-8BAF-0F29DBA39FD1}" type="pres">
      <dgm:prSet presAssocID="{5CCBD320-902E-4B0D-9D87-EDD0605D3117}" presName="sibTrans" presStyleCnt="0"/>
      <dgm:spPr/>
    </dgm:pt>
    <dgm:pt modelId="{EAD210F6-C92A-47E6-A8C8-6CC41BA4D458}" type="pres">
      <dgm:prSet presAssocID="{070DC557-BF78-41CA-908D-2B7B6A697B8C}" presName="compNode" presStyleCnt="0"/>
      <dgm:spPr/>
    </dgm:pt>
    <dgm:pt modelId="{063D73BC-BFA9-49B2-9845-A589DA5E8504}" type="pres">
      <dgm:prSet presAssocID="{070DC557-BF78-41CA-908D-2B7B6A697B8C}" presName="bgRect" presStyleLbl="bgShp" presStyleIdx="2" presStyleCnt="4"/>
      <dgm:spPr/>
    </dgm:pt>
    <dgm:pt modelId="{454FEBBC-CC89-40E1-BA33-0E08DE50ABC7}" type="pres">
      <dgm:prSet presAssocID="{070DC557-BF78-41CA-908D-2B7B6A697B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C07E81E-E5AA-4B9A-9ABD-BE948E09BE5B}" type="pres">
      <dgm:prSet presAssocID="{070DC557-BF78-41CA-908D-2B7B6A697B8C}" presName="spaceRect" presStyleCnt="0"/>
      <dgm:spPr/>
    </dgm:pt>
    <dgm:pt modelId="{BC7D4CCC-4B4A-40C6-AEAC-742625E55860}" type="pres">
      <dgm:prSet presAssocID="{070DC557-BF78-41CA-908D-2B7B6A697B8C}" presName="parTx" presStyleLbl="revTx" presStyleIdx="2" presStyleCnt="4">
        <dgm:presLayoutVars>
          <dgm:chMax val="0"/>
          <dgm:chPref val="0"/>
        </dgm:presLayoutVars>
      </dgm:prSet>
      <dgm:spPr/>
    </dgm:pt>
    <dgm:pt modelId="{1F29249B-CC60-4BBD-A70F-5784B97F0A7C}" type="pres">
      <dgm:prSet presAssocID="{C358C4F2-603C-48EE-872B-D43F9C590439}" presName="sibTrans" presStyleCnt="0"/>
      <dgm:spPr/>
    </dgm:pt>
    <dgm:pt modelId="{B6E2E19E-CD21-4C10-8C42-13D6F4BBC88F}" type="pres">
      <dgm:prSet presAssocID="{3450DCC5-326A-4017-B934-0DA27D4AA044}" presName="compNode" presStyleCnt="0"/>
      <dgm:spPr/>
    </dgm:pt>
    <dgm:pt modelId="{A1561B02-60E0-4E26-B1EF-B0C166DED991}" type="pres">
      <dgm:prSet presAssocID="{3450DCC5-326A-4017-B934-0DA27D4AA044}" presName="bgRect" presStyleLbl="bgShp" presStyleIdx="3" presStyleCnt="4"/>
      <dgm:spPr/>
    </dgm:pt>
    <dgm:pt modelId="{40564CEC-9235-473B-90AA-5F1F15862195}" type="pres">
      <dgm:prSet presAssocID="{3450DCC5-326A-4017-B934-0DA27D4AA0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86FD975-1263-4965-AFBF-014D70DC3F86}" type="pres">
      <dgm:prSet presAssocID="{3450DCC5-326A-4017-B934-0DA27D4AA044}" presName="spaceRect" presStyleCnt="0"/>
      <dgm:spPr/>
    </dgm:pt>
    <dgm:pt modelId="{973618A0-B6F9-494A-8910-AB46692D2BC8}" type="pres">
      <dgm:prSet presAssocID="{3450DCC5-326A-4017-B934-0DA27D4AA0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812414-50B8-4FE9-B7F1-4D7C1AC7C9D1}" srcId="{82D2525E-4273-4C98-BC7C-86B71736076E}" destId="{3450DCC5-326A-4017-B934-0DA27D4AA044}" srcOrd="3" destOrd="0" parTransId="{2E806590-B094-4946-9658-6A1E8B11142B}" sibTransId="{E8970CFE-0DEB-44EE-8982-409D97A675F7}"/>
    <dgm:cxn modelId="{F15DEC1A-2206-4D02-9E3A-A9E0790FF79F}" srcId="{82D2525E-4273-4C98-BC7C-86B71736076E}" destId="{9054B6FD-0B33-40B5-AEE1-682451746171}" srcOrd="1" destOrd="0" parTransId="{2836D7B0-72A7-4D67-919C-27CA0E9190DD}" sibTransId="{5CCBD320-902E-4B0D-9D87-EDD0605D3117}"/>
    <dgm:cxn modelId="{FA65A31B-F87C-4736-923B-A37C95E04507}" srcId="{82D2525E-4273-4C98-BC7C-86B71736076E}" destId="{F1110DD7-E26E-4596-96CC-31449831BD2F}" srcOrd="0" destOrd="0" parTransId="{DE97A0F8-3454-496E-87DF-45825E6BAA00}" sibTransId="{EB7B201B-FC57-41C2-82CB-475B1AAAC977}"/>
    <dgm:cxn modelId="{249F531E-836C-4905-9114-F762A2AE14BE}" type="presOf" srcId="{070DC557-BF78-41CA-908D-2B7B6A697B8C}" destId="{BC7D4CCC-4B4A-40C6-AEAC-742625E55860}" srcOrd="0" destOrd="0" presId="urn:microsoft.com/office/officeart/2018/2/layout/IconVerticalSolidList"/>
    <dgm:cxn modelId="{18E8A937-DB18-49ED-91C7-E524D4B7692D}" srcId="{82D2525E-4273-4C98-BC7C-86B71736076E}" destId="{070DC557-BF78-41CA-908D-2B7B6A697B8C}" srcOrd="2" destOrd="0" parTransId="{64BBDA47-593B-4192-8457-D184CAFD5A91}" sibTransId="{C358C4F2-603C-48EE-872B-D43F9C590439}"/>
    <dgm:cxn modelId="{77A86B5D-D466-4305-A642-4C0A17DAC51C}" type="presOf" srcId="{3450DCC5-326A-4017-B934-0DA27D4AA044}" destId="{973618A0-B6F9-494A-8910-AB46692D2BC8}" srcOrd="0" destOrd="0" presId="urn:microsoft.com/office/officeart/2018/2/layout/IconVerticalSolidList"/>
    <dgm:cxn modelId="{28057A47-5FED-4903-99AC-414902271A4F}" type="presOf" srcId="{82D2525E-4273-4C98-BC7C-86B71736076E}" destId="{41291800-50D2-4D7A-918E-459563EC4433}" srcOrd="0" destOrd="0" presId="urn:microsoft.com/office/officeart/2018/2/layout/IconVerticalSolidList"/>
    <dgm:cxn modelId="{8D2D635A-5F3C-46EB-B7AA-15A539460713}" type="presOf" srcId="{F1110DD7-E26E-4596-96CC-31449831BD2F}" destId="{8020F57B-ED38-4F7C-A012-AD38AC34A1DE}" srcOrd="0" destOrd="0" presId="urn:microsoft.com/office/officeart/2018/2/layout/IconVerticalSolidList"/>
    <dgm:cxn modelId="{0FDCE97F-8C49-4103-8201-BB8BAE718D89}" type="presOf" srcId="{9054B6FD-0B33-40B5-AEE1-682451746171}" destId="{EF948455-0C59-4420-B4ED-B926C4C5B27A}" srcOrd="0" destOrd="0" presId="urn:microsoft.com/office/officeart/2018/2/layout/IconVerticalSolidList"/>
    <dgm:cxn modelId="{F7C75A00-DCDF-49CC-ADC4-6081810476B0}" type="presParOf" srcId="{41291800-50D2-4D7A-918E-459563EC4433}" destId="{7826EAD3-7555-421F-ACF6-0B093C67CB3F}" srcOrd="0" destOrd="0" presId="urn:microsoft.com/office/officeart/2018/2/layout/IconVerticalSolidList"/>
    <dgm:cxn modelId="{0B525D5C-684F-450F-92AD-516804850CF3}" type="presParOf" srcId="{7826EAD3-7555-421F-ACF6-0B093C67CB3F}" destId="{57A333A1-D9B0-4658-AABE-9C30B9903523}" srcOrd="0" destOrd="0" presId="urn:microsoft.com/office/officeart/2018/2/layout/IconVerticalSolidList"/>
    <dgm:cxn modelId="{7EDCA16B-B8EC-4F8F-83B3-847825911E2D}" type="presParOf" srcId="{7826EAD3-7555-421F-ACF6-0B093C67CB3F}" destId="{903466F0-6A45-4A86-994A-D1F1D49155E6}" srcOrd="1" destOrd="0" presId="urn:microsoft.com/office/officeart/2018/2/layout/IconVerticalSolidList"/>
    <dgm:cxn modelId="{4E8FD04D-891A-476D-83C4-3AAAD2875410}" type="presParOf" srcId="{7826EAD3-7555-421F-ACF6-0B093C67CB3F}" destId="{9DD689BD-96B3-4998-89FB-70DFAC524932}" srcOrd="2" destOrd="0" presId="urn:microsoft.com/office/officeart/2018/2/layout/IconVerticalSolidList"/>
    <dgm:cxn modelId="{1B31F95D-5263-406F-9184-802DA66B21E3}" type="presParOf" srcId="{7826EAD3-7555-421F-ACF6-0B093C67CB3F}" destId="{8020F57B-ED38-4F7C-A012-AD38AC34A1DE}" srcOrd="3" destOrd="0" presId="urn:microsoft.com/office/officeart/2018/2/layout/IconVerticalSolidList"/>
    <dgm:cxn modelId="{1BF10CD7-102E-42AB-AB83-6BEEB7FB03AA}" type="presParOf" srcId="{41291800-50D2-4D7A-918E-459563EC4433}" destId="{8D43276E-6C17-47D5-94C9-15E6985CE7FE}" srcOrd="1" destOrd="0" presId="urn:microsoft.com/office/officeart/2018/2/layout/IconVerticalSolidList"/>
    <dgm:cxn modelId="{112A2912-6A17-4CE9-BEA7-90D93EEFCCA4}" type="presParOf" srcId="{41291800-50D2-4D7A-918E-459563EC4433}" destId="{FB8F3AB0-9181-49DD-A6E1-CC09E78D5976}" srcOrd="2" destOrd="0" presId="urn:microsoft.com/office/officeart/2018/2/layout/IconVerticalSolidList"/>
    <dgm:cxn modelId="{EB94BE81-89B8-4207-9510-DF6754947C13}" type="presParOf" srcId="{FB8F3AB0-9181-49DD-A6E1-CC09E78D5976}" destId="{B17CA568-34EC-406F-89D5-D78B98601AE4}" srcOrd="0" destOrd="0" presId="urn:microsoft.com/office/officeart/2018/2/layout/IconVerticalSolidList"/>
    <dgm:cxn modelId="{74DE8DBA-66C4-43EE-952F-BE074C25E940}" type="presParOf" srcId="{FB8F3AB0-9181-49DD-A6E1-CC09E78D5976}" destId="{DC3B926D-D239-4B16-B3CF-FC7E76D3B99F}" srcOrd="1" destOrd="0" presId="urn:microsoft.com/office/officeart/2018/2/layout/IconVerticalSolidList"/>
    <dgm:cxn modelId="{744C06C4-E426-482B-8F4F-3B81D8658634}" type="presParOf" srcId="{FB8F3AB0-9181-49DD-A6E1-CC09E78D5976}" destId="{EB379E7D-2B77-4CFC-ADBF-73D766B638E4}" srcOrd="2" destOrd="0" presId="urn:microsoft.com/office/officeart/2018/2/layout/IconVerticalSolidList"/>
    <dgm:cxn modelId="{1DBF6600-4E0C-4481-90F0-AEFA285233C8}" type="presParOf" srcId="{FB8F3AB0-9181-49DD-A6E1-CC09E78D5976}" destId="{EF948455-0C59-4420-B4ED-B926C4C5B27A}" srcOrd="3" destOrd="0" presId="urn:microsoft.com/office/officeart/2018/2/layout/IconVerticalSolidList"/>
    <dgm:cxn modelId="{D441B6C4-CCEE-4A0A-99B2-1341541957B7}" type="presParOf" srcId="{41291800-50D2-4D7A-918E-459563EC4433}" destId="{615ED671-F019-45F0-8BAF-0F29DBA39FD1}" srcOrd="3" destOrd="0" presId="urn:microsoft.com/office/officeart/2018/2/layout/IconVerticalSolidList"/>
    <dgm:cxn modelId="{DF6CBC62-5237-4524-91BD-D2861C3DD3CE}" type="presParOf" srcId="{41291800-50D2-4D7A-918E-459563EC4433}" destId="{EAD210F6-C92A-47E6-A8C8-6CC41BA4D458}" srcOrd="4" destOrd="0" presId="urn:microsoft.com/office/officeart/2018/2/layout/IconVerticalSolidList"/>
    <dgm:cxn modelId="{CE7ABE71-A12C-47B5-B90D-07A5FEFAA666}" type="presParOf" srcId="{EAD210F6-C92A-47E6-A8C8-6CC41BA4D458}" destId="{063D73BC-BFA9-49B2-9845-A589DA5E8504}" srcOrd="0" destOrd="0" presId="urn:microsoft.com/office/officeart/2018/2/layout/IconVerticalSolidList"/>
    <dgm:cxn modelId="{77F739AD-8AD8-4C76-B851-3BAD9EC3CB24}" type="presParOf" srcId="{EAD210F6-C92A-47E6-A8C8-6CC41BA4D458}" destId="{454FEBBC-CC89-40E1-BA33-0E08DE50ABC7}" srcOrd="1" destOrd="0" presId="urn:microsoft.com/office/officeart/2018/2/layout/IconVerticalSolidList"/>
    <dgm:cxn modelId="{604B7F9A-C043-4B2F-BA38-230D6FCC4C28}" type="presParOf" srcId="{EAD210F6-C92A-47E6-A8C8-6CC41BA4D458}" destId="{1C07E81E-E5AA-4B9A-9ABD-BE948E09BE5B}" srcOrd="2" destOrd="0" presId="urn:microsoft.com/office/officeart/2018/2/layout/IconVerticalSolidList"/>
    <dgm:cxn modelId="{0314C50B-3B15-4489-A8D1-B41C8EB11FE1}" type="presParOf" srcId="{EAD210F6-C92A-47E6-A8C8-6CC41BA4D458}" destId="{BC7D4CCC-4B4A-40C6-AEAC-742625E55860}" srcOrd="3" destOrd="0" presId="urn:microsoft.com/office/officeart/2018/2/layout/IconVerticalSolidList"/>
    <dgm:cxn modelId="{317007CA-A712-4509-BABA-BD9CFC5CD25C}" type="presParOf" srcId="{41291800-50D2-4D7A-918E-459563EC4433}" destId="{1F29249B-CC60-4BBD-A70F-5784B97F0A7C}" srcOrd="5" destOrd="0" presId="urn:microsoft.com/office/officeart/2018/2/layout/IconVerticalSolidList"/>
    <dgm:cxn modelId="{9A0E2666-F848-435D-8D6A-3970AB1A18D8}" type="presParOf" srcId="{41291800-50D2-4D7A-918E-459563EC4433}" destId="{B6E2E19E-CD21-4C10-8C42-13D6F4BBC88F}" srcOrd="6" destOrd="0" presId="urn:microsoft.com/office/officeart/2018/2/layout/IconVerticalSolidList"/>
    <dgm:cxn modelId="{F4D487C9-ED11-48D3-9BB9-1059105F7622}" type="presParOf" srcId="{B6E2E19E-CD21-4C10-8C42-13D6F4BBC88F}" destId="{A1561B02-60E0-4E26-B1EF-B0C166DED991}" srcOrd="0" destOrd="0" presId="urn:microsoft.com/office/officeart/2018/2/layout/IconVerticalSolidList"/>
    <dgm:cxn modelId="{5729F56F-01DE-4D35-A8C1-20E079ECE622}" type="presParOf" srcId="{B6E2E19E-CD21-4C10-8C42-13D6F4BBC88F}" destId="{40564CEC-9235-473B-90AA-5F1F15862195}" srcOrd="1" destOrd="0" presId="urn:microsoft.com/office/officeart/2018/2/layout/IconVerticalSolidList"/>
    <dgm:cxn modelId="{78CFC646-5B70-4BFB-8592-DE611ED09356}" type="presParOf" srcId="{B6E2E19E-CD21-4C10-8C42-13D6F4BBC88F}" destId="{686FD975-1263-4965-AFBF-014D70DC3F86}" srcOrd="2" destOrd="0" presId="urn:microsoft.com/office/officeart/2018/2/layout/IconVerticalSolidList"/>
    <dgm:cxn modelId="{A5B37FD0-D39B-4BD2-83F0-978D3D6E0DDB}" type="presParOf" srcId="{B6E2E19E-CD21-4C10-8C42-13D6F4BBC88F}" destId="{973618A0-B6F9-494A-8910-AB46692D2B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2525E-4273-4C98-BC7C-86B71736076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054B6FD-0B33-40B5-AEE1-6824517461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rebuchet MS"/>
              <a:ea typeface="Trebuchet MS"/>
              <a:cs typeface="Trebuchet MS"/>
              <a:sym typeface="Trebuchet MS"/>
            </a:rPr>
            <a:t>Simple yet affordable security measures.</a:t>
          </a:r>
          <a:endParaRPr lang="en-US" dirty="0"/>
        </a:p>
      </dgm:t>
    </dgm:pt>
    <dgm:pt modelId="{2836D7B0-72A7-4D67-919C-27CA0E9190DD}" type="parTrans" cxnId="{F15DEC1A-2206-4D02-9E3A-A9E0790FF79F}">
      <dgm:prSet/>
      <dgm:spPr/>
      <dgm:t>
        <a:bodyPr/>
        <a:lstStyle/>
        <a:p>
          <a:endParaRPr lang="en-US"/>
        </a:p>
      </dgm:t>
    </dgm:pt>
    <dgm:pt modelId="{5CCBD320-902E-4B0D-9D87-EDD0605D3117}" type="sibTrans" cxnId="{F15DEC1A-2206-4D02-9E3A-A9E0790FF79F}">
      <dgm:prSet/>
      <dgm:spPr/>
      <dgm:t>
        <a:bodyPr/>
        <a:lstStyle/>
        <a:p>
          <a:endParaRPr lang="en-US"/>
        </a:p>
      </dgm:t>
    </dgm:pt>
    <dgm:pt modelId="{070DC557-BF78-41CA-908D-2B7B6A697B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rebuchet MS"/>
              <a:ea typeface="Trebuchet MS"/>
              <a:cs typeface="Trebuchet MS"/>
              <a:sym typeface="Trebuchet MS"/>
            </a:rPr>
            <a:t>To implement hardware project Automated effortless security</a:t>
          </a:r>
          <a:endParaRPr lang="en-US" dirty="0"/>
        </a:p>
      </dgm:t>
    </dgm:pt>
    <dgm:pt modelId="{64BBDA47-593B-4192-8457-D184CAFD5A91}" type="parTrans" cxnId="{18E8A937-DB18-49ED-91C7-E524D4B7692D}">
      <dgm:prSet/>
      <dgm:spPr/>
      <dgm:t>
        <a:bodyPr/>
        <a:lstStyle/>
        <a:p>
          <a:endParaRPr lang="en-US"/>
        </a:p>
      </dgm:t>
    </dgm:pt>
    <dgm:pt modelId="{C358C4F2-603C-48EE-872B-D43F9C590439}" type="sibTrans" cxnId="{18E8A937-DB18-49ED-91C7-E524D4B7692D}">
      <dgm:prSet/>
      <dgm:spPr/>
      <dgm:t>
        <a:bodyPr/>
        <a:lstStyle/>
        <a:p>
          <a:endParaRPr lang="en-US"/>
        </a:p>
      </dgm:t>
    </dgm:pt>
    <dgm:pt modelId="{AA1774AF-94CB-456A-9C9F-4CF1ABED1EF1}" type="pres">
      <dgm:prSet presAssocID="{82D2525E-4273-4C98-BC7C-86B71736076E}" presName="root" presStyleCnt="0">
        <dgm:presLayoutVars>
          <dgm:dir/>
          <dgm:resizeHandles val="exact"/>
        </dgm:presLayoutVars>
      </dgm:prSet>
      <dgm:spPr/>
    </dgm:pt>
    <dgm:pt modelId="{7F3EA772-1521-449A-8AB6-BA70ED79EAED}" type="pres">
      <dgm:prSet presAssocID="{9054B6FD-0B33-40B5-AEE1-682451746171}" presName="compNode" presStyleCnt="0"/>
      <dgm:spPr/>
    </dgm:pt>
    <dgm:pt modelId="{6A74EE76-845B-4101-8242-58E4AE8DF8CC}" type="pres">
      <dgm:prSet presAssocID="{9054B6FD-0B33-40B5-AEE1-682451746171}" presName="iconBgRect" presStyleLbl="bgShp" presStyleIdx="0" presStyleCnt="2"/>
      <dgm:spPr/>
    </dgm:pt>
    <dgm:pt modelId="{811FFD00-C523-446D-A291-53966ABEFA7A}" type="pres">
      <dgm:prSet presAssocID="{9054B6FD-0B33-40B5-AEE1-6824517461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390A0CC-470A-4D5A-B3F2-36170BE02FA4}" type="pres">
      <dgm:prSet presAssocID="{9054B6FD-0B33-40B5-AEE1-682451746171}" presName="spaceRect" presStyleCnt="0"/>
      <dgm:spPr/>
    </dgm:pt>
    <dgm:pt modelId="{45505D80-ABCD-407B-9035-8AC7EE902239}" type="pres">
      <dgm:prSet presAssocID="{9054B6FD-0B33-40B5-AEE1-682451746171}" presName="textRect" presStyleLbl="revTx" presStyleIdx="0" presStyleCnt="2">
        <dgm:presLayoutVars>
          <dgm:chMax val="1"/>
          <dgm:chPref val="1"/>
        </dgm:presLayoutVars>
      </dgm:prSet>
      <dgm:spPr/>
    </dgm:pt>
    <dgm:pt modelId="{4FB689FA-D052-41D0-A493-0462CE4F9EAE}" type="pres">
      <dgm:prSet presAssocID="{5CCBD320-902E-4B0D-9D87-EDD0605D3117}" presName="sibTrans" presStyleCnt="0"/>
      <dgm:spPr/>
    </dgm:pt>
    <dgm:pt modelId="{3C45E7F8-64EF-4B11-8325-FE993C5504C6}" type="pres">
      <dgm:prSet presAssocID="{070DC557-BF78-41CA-908D-2B7B6A697B8C}" presName="compNode" presStyleCnt="0"/>
      <dgm:spPr/>
    </dgm:pt>
    <dgm:pt modelId="{3DCB8743-2A6C-4382-A8AD-A235846F2209}" type="pres">
      <dgm:prSet presAssocID="{070DC557-BF78-41CA-908D-2B7B6A697B8C}" presName="iconBgRect" presStyleLbl="bgShp" presStyleIdx="1" presStyleCnt="2"/>
      <dgm:spPr/>
    </dgm:pt>
    <dgm:pt modelId="{36CB722A-C23D-4C27-BB56-30EE20623A42}" type="pres">
      <dgm:prSet presAssocID="{070DC557-BF78-41CA-908D-2B7B6A697B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318EBE7-E84E-48BE-90CD-9454DB30721E}" type="pres">
      <dgm:prSet presAssocID="{070DC557-BF78-41CA-908D-2B7B6A697B8C}" presName="spaceRect" presStyleCnt="0"/>
      <dgm:spPr/>
    </dgm:pt>
    <dgm:pt modelId="{4B71A3E6-DB3F-4096-B510-3C9C09C95D15}" type="pres">
      <dgm:prSet presAssocID="{070DC557-BF78-41CA-908D-2B7B6A697B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356906-49FB-4109-BA31-B88D5B293B43}" type="presOf" srcId="{070DC557-BF78-41CA-908D-2B7B6A697B8C}" destId="{4B71A3E6-DB3F-4096-B510-3C9C09C95D15}" srcOrd="0" destOrd="0" presId="urn:microsoft.com/office/officeart/2018/5/layout/IconCircleLabelList"/>
    <dgm:cxn modelId="{F15DEC1A-2206-4D02-9E3A-A9E0790FF79F}" srcId="{82D2525E-4273-4C98-BC7C-86B71736076E}" destId="{9054B6FD-0B33-40B5-AEE1-682451746171}" srcOrd="0" destOrd="0" parTransId="{2836D7B0-72A7-4D67-919C-27CA0E9190DD}" sibTransId="{5CCBD320-902E-4B0D-9D87-EDD0605D3117}"/>
    <dgm:cxn modelId="{18E8A937-DB18-49ED-91C7-E524D4B7692D}" srcId="{82D2525E-4273-4C98-BC7C-86B71736076E}" destId="{070DC557-BF78-41CA-908D-2B7B6A697B8C}" srcOrd="1" destOrd="0" parTransId="{64BBDA47-593B-4192-8457-D184CAFD5A91}" sibTransId="{C358C4F2-603C-48EE-872B-D43F9C590439}"/>
    <dgm:cxn modelId="{1BAFE95D-F0A2-4946-826A-7C4625544539}" type="presOf" srcId="{82D2525E-4273-4C98-BC7C-86B71736076E}" destId="{AA1774AF-94CB-456A-9C9F-4CF1ABED1EF1}" srcOrd="0" destOrd="0" presId="urn:microsoft.com/office/officeart/2018/5/layout/IconCircleLabelList"/>
    <dgm:cxn modelId="{CD45C66A-4D87-4823-9CED-43F03AB20CCA}" type="presOf" srcId="{9054B6FD-0B33-40B5-AEE1-682451746171}" destId="{45505D80-ABCD-407B-9035-8AC7EE902239}" srcOrd="0" destOrd="0" presId="urn:microsoft.com/office/officeart/2018/5/layout/IconCircleLabelList"/>
    <dgm:cxn modelId="{94434E72-BB30-4556-A6D0-E971E0F50556}" type="presParOf" srcId="{AA1774AF-94CB-456A-9C9F-4CF1ABED1EF1}" destId="{7F3EA772-1521-449A-8AB6-BA70ED79EAED}" srcOrd="0" destOrd="0" presId="urn:microsoft.com/office/officeart/2018/5/layout/IconCircleLabelList"/>
    <dgm:cxn modelId="{1AE66EFD-1C54-44E0-96C6-8247C011CDAB}" type="presParOf" srcId="{7F3EA772-1521-449A-8AB6-BA70ED79EAED}" destId="{6A74EE76-845B-4101-8242-58E4AE8DF8CC}" srcOrd="0" destOrd="0" presId="urn:microsoft.com/office/officeart/2018/5/layout/IconCircleLabelList"/>
    <dgm:cxn modelId="{0EFC5807-D7BB-417A-AFE0-1CDD674495EE}" type="presParOf" srcId="{7F3EA772-1521-449A-8AB6-BA70ED79EAED}" destId="{811FFD00-C523-446D-A291-53966ABEFA7A}" srcOrd="1" destOrd="0" presId="urn:microsoft.com/office/officeart/2018/5/layout/IconCircleLabelList"/>
    <dgm:cxn modelId="{AC51AA2E-B86C-4FF6-A954-4ECC906C66D7}" type="presParOf" srcId="{7F3EA772-1521-449A-8AB6-BA70ED79EAED}" destId="{9390A0CC-470A-4D5A-B3F2-36170BE02FA4}" srcOrd="2" destOrd="0" presId="urn:microsoft.com/office/officeart/2018/5/layout/IconCircleLabelList"/>
    <dgm:cxn modelId="{CB462796-2E99-4349-B343-C98081239C22}" type="presParOf" srcId="{7F3EA772-1521-449A-8AB6-BA70ED79EAED}" destId="{45505D80-ABCD-407B-9035-8AC7EE902239}" srcOrd="3" destOrd="0" presId="urn:microsoft.com/office/officeart/2018/5/layout/IconCircleLabelList"/>
    <dgm:cxn modelId="{40FE1444-0FCA-467F-AEC8-BBD3011B61A6}" type="presParOf" srcId="{AA1774AF-94CB-456A-9C9F-4CF1ABED1EF1}" destId="{4FB689FA-D052-41D0-A493-0462CE4F9EAE}" srcOrd="1" destOrd="0" presId="urn:microsoft.com/office/officeart/2018/5/layout/IconCircleLabelList"/>
    <dgm:cxn modelId="{5A23CB2E-761B-4A12-9F8C-149BCB7335EA}" type="presParOf" srcId="{AA1774AF-94CB-456A-9C9F-4CF1ABED1EF1}" destId="{3C45E7F8-64EF-4B11-8325-FE993C5504C6}" srcOrd="2" destOrd="0" presId="urn:microsoft.com/office/officeart/2018/5/layout/IconCircleLabelList"/>
    <dgm:cxn modelId="{9B945185-E5C1-4012-ACD4-16B14A0A1790}" type="presParOf" srcId="{3C45E7F8-64EF-4B11-8325-FE993C5504C6}" destId="{3DCB8743-2A6C-4382-A8AD-A235846F2209}" srcOrd="0" destOrd="0" presId="urn:microsoft.com/office/officeart/2018/5/layout/IconCircleLabelList"/>
    <dgm:cxn modelId="{45FDF640-BE23-4CC2-BAF0-9BAC3ABB8E92}" type="presParOf" srcId="{3C45E7F8-64EF-4B11-8325-FE993C5504C6}" destId="{36CB722A-C23D-4C27-BB56-30EE20623A42}" srcOrd="1" destOrd="0" presId="urn:microsoft.com/office/officeart/2018/5/layout/IconCircleLabelList"/>
    <dgm:cxn modelId="{8254CBE1-5E6F-42BE-9B1D-73AA2E90D89E}" type="presParOf" srcId="{3C45E7F8-64EF-4B11-8325-FE993C5504C6}" destId="{6318EBE7-E84E-48BE-90CD-9454DB30721E}" srcOrd="2" destOrd="0" presId="urn:microsoft.com/office/officeart/2018/5/layout/IconCircleLabelList"/>
    <dgm:cxn modelId="{3DDC23C2-485D-4530-B5DD-AA7896AF4DB6}" type="presParOf" srcId="{3C45E7F8-64EF-4B11-8325-FE993C5504C6}" destId="{4B71A3E6-DB3F-4096-B510-3C9C09C95D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D2525E-4273-4C98-BC7C-86B7173607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54B6FD-0B33-40B5-AEE1-682451746171}">
      <dgm:prSet/>
      <dgm:spPr/>
      <dgm:t>
        <a:bodyPr/>
        <a:lstStyle/>
        <a:p>
          <a:r>
            <a:rPr lang="en-US" dirty="0">
              <a:latin typeface="Trebuchet MS"/>
              <a:ea typeface="Trebuchet MS"/>
              <a:cs typeface="Trebuchet MS"/>
              <a:sym typeface="Trebuchet MS"/>
            </a:rPr>
            <a:t>Password door lock and unlock system</a:t>
          </a:r>
          <a:endParaRPr lang="en-US" dirty="0"/>
        </a:p>
      </dgm:t>
    </dgm:pt>
    <dgm:pt modelId="{2836D7B0-72A7-4D67-919C-27CA0E9190DD}" type="parTrans" cxnId="{F15DEC1A-2206-4D02-9E3A-A9E0790FF79F}">
      <dgm:prSet/>
      <dgm:spPr/>
      <dgm:t>
        <a:bodyPr/>
        <a:lstStyle/>
        <a:p>
          <a:endParaRPr lang="en-US"/>
        </a:p>
      </dgm:t>
    </dgm:pt>
    <dgm:pt modelId="{5CCBD320-902E-4B0D-9D87-EDD0605D3117}" type="sibTrans" cxnId="{F15DEC1A-2206-4D02-9E3A-A9E0790FF79F}">
      <dgm:prSet/>
      <dgm:spPr/>
      <dgm:t>
        <a:bodyPr/>
        <a:lstStyle/>
        <a:p>
          <a:endParaRPr lang="en-US"/>
        </a:p>
      </dgm:t>
    </dgm:pt>
    <dgm:pt modelId="{070DC557-BF78-41CA-908D-2B7B6A697B8C}">
      <dgm:prSet/>
      <dgm:spPr/>
      <dgm:t>
        <a:bodyPr/>
        <a:lstStyle/>
        <a:p>
          <a:r>
            <a:rPr lang="en-US" dirty="0">
              <a:latin typeface="Trebuchet MS"/>
              <a:ea typeface="Trebuchet MS"/>
              <a:cs typeface="Trebuchet MS"/>
              <a:sym typeface="Trebuchet MS"/>
            </a:rPr>
            <a:t>Sends SMS alert to the owner after three wrong password attempt</a:t>
          </a:r>
          <a:endParaRPr lang="en-US" dirty="0"/>
        </a:p>
      </dgm:t>
    </dgm:pt>
    <dgm:pt modelId="{64BBDA47-593B-4192-8457-D184CAFD5A91}" type="parTrans" cxnId="{18E8A937-DB18-49ED-91C7-E524D4B7692D}">
      <dgm:prSet/>
      <dgm:spPr/>
      <dgm:t>
        <a:bodyPr/>
        <a:lstStyle/>
        <a:p>
          <a:endParaRPr lang="en-US"/>
        </a:p>
      </dgm:t>
    </dgm:pt>
    <dgm:pt modelId="{C358C4F2-603C-48EE-872B-D43F9C590439}" type="sibTrans" cxnId="{18E8A937-DB18-49ED-91C7-E524D4B7692D}">
      <dgm:prSet/>
      <dgm:spPr/>
      <dgm:t>
        <a:bodyPr/>
        <a:lstStyle/>
        <a:p>
          <a:endParaRPr lang="en-US"/>
        </a:p>
      </dgm:t>
    </dgm:pt>
    <dgm:pt modelId="{BC1D65CC-93A3-4D5A-BC5D-A8B3E0584889}" type="pres">
      <dgm:prSet presAssocID="{82D2525E-4273-4C98-BC7C-86B71736076E}" presName="root" presStyleCnt="0">
        <dgm:presLayoutVars>
          <dgm:dir/>
          <dgm:resizeHandles val="exact"/>
        </dgm:presLayoutVars>
      </dgm:prSet>
      <dgm:spPr/>
    </dgm:pt>
    <dgm:pt modelId="{8125031B-D9B8-40D8-8229-C999895FD120}" type="pres">
      <dgm:prSet presAssocID="{9054B6FD-0B33-40B5-AEE1-682451746171}" presName="compNode" presStyleCnt="0"/>
      <dgm:spPr/>
    </dgm:pt>
    <dgm:pt modelId="{BFF859F7-454E-4358-839A-8C590A4EF341}" type="pres">
      <dgm:prSet presAssocID="{9054B6FD-0B33-40B5-AEE1-682451746171}" presName="bgRect" presStyleLbl="bgShp" presStyleIdx="0" presStyleCnt="2"/>
      <dgm:spPr/>
    </dgm:pt>
    <dgm:pt modelId="{8BC8DBC0-4737-4025-BB22-BC1487BEEF4F}" type="pres">
      <dgm:prSet presAssocID="{9054B6FD-0B33-40B5-AEE1-6824517461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616A577-22E9-48CF-B935-AA8EE04A170D}" type="pres">
      <dgm:prSet presAssocID="{9054B6FD-0B33-40B5-AEE1-682451746171}" presName="spaceRect" presStyleCnt="0"/>
      <dgm:spPr/>
    </dgm:pt>
    <dgm:pt modelId="{ABBB2EE5-1786-4B88-BE28-0DEABADA7362}" type="pres">
      <dgm:prSet presAssocID="{9054B6FD-0B33-40B5-AEE1-682451746171}" presName="parTx" presStyleLbl="revTx" presStyleIdx="0" presStyleCnt="2">
        <dgm:presLayoutVars>
          <dgm:chMax val="0"/>
          <dgm:chPref val="0"/>
        </dgm:presLayoutVars>
      </dgm:prSet>
      <dgm:spPr/>
    </dgm:pt>
    <dgm:pt modelId="{02ED0CEE-B21D-4DCE-981E-5C7C666BBEF0}" type="pres">
      <dgm:prSet presAssocID="{5CCBD320-902E-4B0D-9D87-EDD0605D3117}" presName="sibTrans" presStyleCnt="0"/>
      <dgm:spPr/>
    </dgm:pt>
    <dgm:pt modelId="{1D52512C-6755-4D67-BF67-B748771E38F7}" type="pres">
      <dgm:prSet presAssocID="{070DC557-BF78-41CA-908D-2B7B6A697B8C}" presName="compNode" presStyleCnt="0"/>
      <dgm:spPr/>
    </dgm:pt>
    <dgm:pt modelId="{290F5A53-1F83-44FB-903A-F3F4F8B6321D}" type="pres">
      <dgm:prSet presAssocID="{070DC557-BF78-41CA-908D-2B7B6A697B8C}" presName="bgRect" presStyleLbl="bgShp" presStyleIdx="1" presStyleCnt="2"/>
      <dgm:spPr/>
    </dgm:pt>
    <dgm:pt modelId="{7C4E6042-DEF0-46BE-81C8-630D23331508}" type="pres">
      <dgm:prSet presAssocID="{070DC557-BF78-41CA-908D-2B7B6A697B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57D1DEC-A858-4A11-98A1-6FB56F5999E8}" type="pres">
      <dgm:prSet presAssocID="{070DC557-BF78-41CA-908D-2B7B6A697B8C}" presName="spaceRect" presStyleCnt="0"/>
      <dgm:spPr/>
    </dgm:pt>
    <dgm:pt modelId="{75735D47-D7F9-4576-A354-2041917DE009}" type="pres">
      <dgm:prSet presAssocID="{070DC557-BF78-41CA-908D-2B7B6A697B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8FD00D-5959-4295-AB1A-9EFF5AA88F1B}" type="presOf" srcId="{9054B6FD-0B33-40B5-AEE1-682451746171}" destId="{ABBB2EE5-1786-4B88-BE28-0DEABADA7362}" srcOrd="0" destOrd="0" presId="urn:microsoft.com/office/officeart/2018/2/layout/IconVerticalSolidList"/>
    <dgm:cxn modelId="{F15DEC1A-2206-4D02-9E3A-A9E0790FF79F}" srcId="{82D2525E-4273-4C98-BC7C-86B71736076E}" destId="{9054B6FD-0B33-40B5-AEE1-682451746171}" srcOrd="0" destOrd="0" parTransId="{2836D7B0-72A7-4D67-919C-27CA0E9190DD}" sibTransId="{5CCBD320-902E-4B0D-9D87-EDD0605D3117}"/>
    <dgm:cxn modelId="{9D939623-19B5-40AE-AC1B-E8A3B0A88B73}" type="presOf" srcId="{070DC557-BF78-41CA-908D-2B7B6A697B8C}" destId="{75735D47-D7F9-4576-A354-2041917DE009}" srcOrd="0" destOrd="0" presId="urn:microsoft.com/office/officeart/2018/2/layout/IconVerticalSolidList"/>
    <dgm:cxn modelId="{18E8A937-DB18-49ED-91C7-E524D4B7692D}" srcId="{82D2525E-4273-4C98-BC7C-86B71736076E}" destId="{070DC557-BF78-41CA-908D-2B7B6A697B8C}" srcOrd="1" destOrd="0" parTransId="{64BBDA47-593B-4192-8457-D184CAFD5A91}" sibTransId="{C358C4F2-603C-48EE-872B-D43F9C590439}"/>
    <dgm:cxn modelId="{7C79F396-206C-4F8C-BBC8-00B253C7A007}" type="presOf" srcId="{82D2525E-4273-4C98-BC7C-86B71736076E}" destId="{BC1D65CC-93A3-4D5A-BC5D-A8B3E0584889}" srcOrd="0" destOrd="0" presId="urn:microsoft.com/office/officeart/2018/2/layout/IconVerticalSolidList"/>
    <dgm:cxn modelId="{64234BDB-C34D-424A-BB75-1BE7310A7FCF}" type="presParOf" srcId="{BC1D65CC-93A3-4D5A-BC5D-A8B3E0584889}" destId="{8125031B-D9B8-40D8-8229-C999895FD120}" srcOrd="0" destOrd="0" presId="urn:microsoft.com/office/officeart/2018/2/layout/IconVerticalSolidList"/>
    <dgm:cxn modelId="{5A219DA9-F935-4A5D-A58C-066974B94CB8}" type="presParOf" srcId="{8125031B-D9B8-40D8-8229-C999895FD120}" destId="{BFF859F7-454E-4358-839A-8C590A4EF341}" srcOrd="0" destOrd="0" presId="urn:microsoft.com/office/officeart/2018/2/layout/IconVerticalSolidList"/>
    <dgm:cxn modelId="{3FA18B20-EE14-4719-BB9E-77216E76DA4D}" type="presParOf" srcId="{8125031B-D9B8-40D8-8229-C999895FD120}" destId="{8BC8DBC0-4737-4025-BB22-BC1487BEEF4F}" srcOrd="1" destOrd="0" presId="urn:microsoft.com/office/officeart/2018/2/layout/IconVerticalSolidList"/>
    <dgm:cxn modelId="{FC7DB6B1-030D-4047-AC77-91B330F20F08}" type="presParOf" srcId="{8125031B-D9B8-40D8-8229-C999895FD120}" destId="{3616A577-22E9-48CF-B935-AA8EE04A170D}" srcOrd="2" destOrd="0" presId="urn:microsoft.com/office/officeart/2018/2/layout/IconVerticalSolidList"/>
    <dgm:cxn modelId="{ACE913E3-0CEE-45E5-9B7D-326B38C27A66}" type="presParOf" srcId="{8125031B-D9B8-40D8-8229-C999895FD120}" destId="{ABBB2EE5-1786-4B88-BE28-0DEABADA7362}" srcOrd="3" destOrd="0" presId="urn:microsoft.com/office/officeart/2018/2/layout/IconVerticalSolidList"/>
    <dgm:cxn modelId="{CB1D5C5F-182C-4015-A288-0CAA3E91D9B4}" type="presParOf" srcId="{BC1D65CC-93A3-4D5A-BC5D-A8B3E0584889}" destId="{02ED0CEE-B21D-4DCE-981E-5C7C666BBEF0}" srcOrd="1" destOrd="0" presId="urn:microsoft.com/office/officeart/2018/2/layout/IconVerticalSolidList"/>
    <dgm:cxn modelId="{856F48BD-8719-43C1-964A-B14A2978DAC6}" type="presParOf" srcId="{BC1D65CC-93A3-4D5A-BC5D-A8B3E0584889}" destId="{1D52512C-6755-4D67-BF67-B748771E38F7}" srcOrd="2" destOrd="0" presId="urn:microsoft.com/office/officeart/2018/2/layout/IconVerticalSolidList"/>
    <dgm:cxn modelId="{4CF2B7EB-A88D-4E67-8572-A912EB5603FC}" type="presParOf" srcId="{1D52512C-6755-4D67-BF67-B748771E38F7}" destId="{290F5A53-1F83-44FB-903A-F3F4F8B6321D}" srcOrd="0" destOrd="0" presId="urn:microsoft.com/office/officeart/2018/2/layout/IconVerticalSolidList"/>
    <dgm:cxn modelId="{AEBC0C1F-9E3B-43BB-AB45-8FEE953E9476}" type="presParOf" srcId="{1D52512C-6755-4D67-BF67-B748771E38F7}" destId="{7C4E6042-DEF0-46BE-81C8-630D23331508}" srcOrd="1" destOrd="0" presId="urn:microsoft.com/office/officeart/2018/2/layout/IconVerticalSolidList"/>
    <dgm:cxn modelId="{92F6A3D8-F723-49D2-B0B5-DBEB19C5ED53}" type="presParOf" srcId="{1D52512C-6755-4D67-BF67-B748771E38F7}" destId="{957D1DEC-A858-4A11-98A1-6FB56F5999E8}" srcOrd="2" destOrd="0" presId="urn:microsoft.com/office/officeart/2018/2/layout/IconVerticalSolidList"/>
    <dgm:cxn modelId="{624A9B47-A524-41B2-98B1-6634888C227E}" type="presParOf" srcId="{1D52512C-6755-4D67-BF67-B748771E38F7}" destId="{75735D47-D7F9-4576-A354-2041917DE0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91F95-2774-4068-8F7C-ECA80988724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D27CE-64CB-481F-A72D-AD80BB924B8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0" i="0" dirty="0"/>
            <a:t>To design cost effective security solution​</a:t>
          </a:r>
          <a:endParaRPr lang="en-US" sz="1200" dirty="0"/>
        </a:p>
      </dgm:t>
    </dgm:pt>
    <dgm:pt modelId="{00F8935B-326C-41A8-A904-C47C5E9F0439}" type="parTrans" cxnId="{2FC81AF9-E2ED-4EB9-8AFF-FBB2B6A83894}">
      <dgm:prSet/>
      <dgm:spPr/>
      <dgm:t>
        <a:bodyPr/>
        <a:lstStyle/>
        <a:p>
          <a:endParaRPr lang="en-US"/>
        </a:p>
      </dgm:t>
    </dgm:pt>
    <dgm:pt modelId="{EA8994D4-3E00-42F9-A906-E754E5F9A546}" type="sibTrans" cxnId="{2FC81AF9-E2ED-4EB9-8AFF-FBB2B6A83894}">
      <dgm:prSet/>
      <dgm:spPr/>
      <dgm:t>
        <a:bodyPr/>
        <a:lstStyle/>
        <a:p>
          <a:endParaRPr lang="en-US"/>
        </a:p>
      </dgm:t>
    </dgm:pt>
    <dgm:pt modelId="{AE8C00A7-5F33-404B-BB89-1A16D35C853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0" i="0" dirty="0"/>
            <a:t>To enhance security​</a:t>
          </a:r>
          <a:endParaRPr lang="en-US" sz="1200" dirty="0"/>
        </a:p>
      </dgm:t>
    </dgm:pt>
    <dgm:pt modelId="{B30C5E58-D646-486C-B3F0-47A5557F528C}" type="parTrans" cxnId="{987A12A9-78D4-4D56-A431-FF9A54BB72F0}">
      <dgm:prSet/>
      <dgm:spPr/>
      <dgm:t>
        <a:bodyPr/>
        <a:lstStyle/>
        <a:p>
          <a:endParaRPr lang="en-US"/>
        </a:p>
      </dgm:t>
    </dgm:pt>
    <dgm:pt modelId="{5757E776-4F19-43F3-BB6A-70232F3731AC}" type="sibTrans" cxnId="{987A12A9-78D4-4D56-A431-FF9A54BB72F0}">
      <dgm:prSet/>
      <dgm:spPr/>
      <dgm:t>
        <a:bodyPr/>
        <a:lstStyle/>
        <a:p>
          <a:endParaRPr lang="en-US"/>
        </a:p>
      </dgm:t>
    </dgm:pt>
    <dgm:pt modelId="{B1BF0109-58CE-4B1A-87F8-F7EF9581F03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0" i="0" dirty="0"/>
            <a:t>To drive individual and organization with ability to enhance security for their property</a:t>
          </a:r>
          <a:endParaRPr lang="en-US" sz="1200" dirty="0"/>
        </a:p>
      </dgm:t>
    </dgm:pt>
    <dgm:pt modelId="{6B60AAD2-5185-4C55-8421-427055F11432}" type="parTrans" cxnId="{F13EF84A-9E41-4998-A882-831068A63BA4}">
      <dgm:prSet/>
      <dgm:spPr/>
      <dgm:t>
        <a:bodyPr/>
        <a:lstStyle/>
        <a:p>
          <a:endParaRPr lang="en-US"/>
        </a:p>
      </dgm:t>
    </dgm:pt>
    <dgm:pt modelId="{E68E064F-F849-47A5-9754-9F7F1D529F5C}" type="sibTrans" cxnId="{F13EF84A-9E41-4998-A882-831068A63BA4}">
      <dgm:prSet/>
      <dgm:spPr/>
      <dgm:t>
        <a:bodyPr/>
        <a:lstStyle/>
        <a:p>
          <a:endParaRPr lang="en-US"/>
        </a:p>
      </dgm:t>
    </dgm:pt>
    <dgm:pt modelId="{963AC6BC-96A5-41A4-BEB9-423522131CA8}" type="pres">
      <dgm:prSet presAssocID="{DA491F95-2774-4068-8F7C-ECA809887247}" presName="root" presStyleCnt="0">
        <dgm:presLayoutVars>
          <dgm:dir/>
          <dgm:resizeHandles val="exact"/>
        </dgm:presLayoutVars>
      </dgm:prSet>
      <dgm:spPr/>
    </dgm:pt>
    <dgm:pt modelId="{1B2BE184-9C89-4A95-BF68-728CD4A8479B}" type="pres">
      <dgm:prSet presAssocID="{6F4D27CE-64CB-481F-A72D-AD80BB924B8B}" presName="compNode" presStyleCnt="0"/>
      <dgm:spPr/>
    </dgm:pt>
    <dgm:pt modelId="{6913BC16-1D40-431B-88B5-E37A9A2B7C3C}" type="pres">
      <dgm:prSet presAssocID="{6F4D27CE-64CB-481F-A72D-AD80BB924B8B}" presName="iconBgRect" presStyleLbl="bgShp" presStyleIdx="0" presStyleCnt="3"/>
      <dgm:spPr/>
    </dgm:pt>
    <dgm:pt modelId="{28AB1CA3-CE94-4445-A489-B18BD37C7DF9}" type="pres">
      <dgm:prSet presAssocID="{6F4D27CE-64CB-481F-A72D-AD80BB924B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454E47-D9CC-4B95-B38C-5493BE9485C8}" type="pres">
      <dgm:prSet presAssocID="{6F4D27CE-64CB-481F-A72D-AD80BB924B8B}" presName="spaceRect" presStyleCnt="0"/>
      <dgm:spPr/>
    </dgm:pt>
    <dgm:pt modelId="{28A1539B-1CA6-422A-A5C4-1361C034232A}" type="pres">
      <dgm:prSet presAssocID="{6F4D27CE-64CB-481F-A72D-AD80BB924B8B}" presName="textRect" presStyleLbl="revTx" presStyleIdx="0" presStyleCnt="3">
        <dgm:presLayoutVars>
          <dgm:chMax val="1"/>
          <dgm:chPref val="1"/>
        </dgm:presLayoutVars>
      </dgm:prSet>
      <dgm:spPr/>
    </dgm:pt>
    <dgm:pt modelId="{30C25575-766E-4230-9E4E-EA511027D290}" type="pres">
      <dgm:prSet presAssocID="{EA8994D4-3E00-42F9-A906-E754E5F9A546}" presName="sibTrans" presStyleCnt="0"/>
      <dgm:spPr/>
    </dgm:pt>
    <dgm:pt modelId="{B3535E40-552D-4F26-A13C-A856B92BBD86}" type="pres">
      <dgm:prSet presAssocID="{AE8C00A7-5F33-404B-BB89-1A16D35C8531}" presName="compNode" presStyleCnt="0"/>
      <dgm:spPr/>
    </dgm:pt>
    <dgm:pt modelId="{D6EC27BD-D321-42F5-95D0-E593AFA8E4ED}" type="pres">
      <dgm:prSet presAssocID="{AE8C00A7-5F33-404B-BB89-1A16D35C8531}" presName="iconBgRect" presStyleLbl="bgShp" presStyleIdx="1" presStyleCnt="3"/>
      <dgm:spPr/>
    </dgm:pt>
    <dgm:pt modelId="{C60B59C5-CA1E-45D7-AB25-D1D5A06C273F}" type="pres">
      <dgm:prSet presAssocID="{AE8C00A7-5F33-404B-BB89-1A16D35C85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11C89A-0E88-4624-880B-445EE1A9037A}" type="pres">
      <dgm:prSet presAssocID="{AE8C00A7-5F33-404B-BB89-1A16D35C8531}" presName="spaceRect" presStyleCnt="0"/>
      <dgm:spPr/>
    </dgm:pt>
    <dgm:pt modelId="{BA5DC228-A8BE-43AE-A480-DC72799EC3AE}" type="pres">
      <dgm:prSet presAssocID="{AE8C00A7-5F33-404B-BB89-1A16D35C8531}" presName="textRect" presStyleLbl="revTx" presStyleIdx="1" presStyleCnt="3">
        <dgm:presLayoutVars>
          <dgm:chMax val="1"/>
          <dgm:chPref val="1"/>
        </dgm:presLayoutVars>
      </dgm:prSet>
      <dgm:spPr/>
    </dgm:pt>
    <dgm:pt modelId="{7B4A25AE-6D16-4C2A-9C14-2F78B03E8D2E}" type="pres">
      <dgm:prSet presAssocID="{5757E776-4F19-43F3-BB6A-70232F3731AC}" presName="sibTrans" presStyleCnt="0"/>
      <dgm:spPr/>
    </dgm:pt>
    <dgm:pt modelId="{0851D03E-6894-4614-8915-E132640D4B0C}" type="pres">
      <dgm:prSet presAssocID="{B1BF0109-58CE-4B1A-87F8-F7EF9581F031}" presName="compNode" presStyleCnt="0"/>
      <dgm:spPr/>
    </dgm:pt>
    <dgm:pt modelId="{D2FE7FBD-AA4D-4222-AD2C-FB6B2C15E25B}" type="pres">
      <dgm:prSet presAssocID="{B1BF0109-58CE-4B1A-87F8-F7EF9581F031}" presName="iconBgRect" presStyleLbl="bgShp" presStyleIdx="2" presStyleCnt="3"/>
      <dgm:spPr/>
    </dgm:pt>
    <dgm:pt modelId="{0626EB35-FC5F-4DB9-A6CA-5935BA180125}" type="pres">
      <dgm:prSet presAssocID="{B1BF0109-58CE-4B1A-87F8-F7EF9581F0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99437CE-8209-4291-921A-16036504DD78}" type="pres">
      <dgm:prSet presAssocID="{B1BF0109-58CE-4B1A-87F8-F7EF9581F031}" presName="spaceRect" presStyleCnt="0"/>
      <dgm:spPr/>
    </dgm:pt>
    <dgm:pt modelId="{BB673818-5BFC-4349-8DC5-2AB90245ADA0}" type="pres">
      <dgm:prSet presAssocID="{B1BF0109-58CE-4B1A-87F8-F7EF9581F0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050218-CC8E-4AB8-882F-700AFF709F2C}" type="presOf" srcId="{AE8C00A7-5F33-404B-BB89-1A16D35C8531}" destId="{BA5DC228-A8BE-43AE-A480-DC72799EC3AE}" srcOrd="0" destOrd="0" presId="urn:microsoft.com/office/officeart/2018/5/layout/IconCircleLabelList"/>
    <dgm:cxn modelId="{828C5021-C3B6-4EED-A850-A7062B739D1B}" type="presOf" srcId="{B1BF0109-58CE-4B1A-87F8-F7EF9581F031}" destId="{BB673818-5BFC-4349-8DC5-2AB90245ADA0}" srcOrd="0" destOrd="0" presId="urn:microsoft.com/office/officeart/2018/5/layout/IconCircleLabelList"/>
    <dgm:cxn modelId="{EF682938-97C9-4FAF-BAE5-381F50683BEA}" type="presOf" srcId="{6F4D27CE-64CB-481F-A72D-AD80BB924B8B}" destId="{28A1539B-1CA6-422A-A5C4-1361C034232A}" srcOrd="0" destOrd="0" presId="urn:microsoft.com/office/officeart/2018/5/layout/IconCircleLabelList"/>
    <dgm:cxn modelId="{F13EF84A-9E41-4998-A882-831068A63BA4}" srcId="{DA491F95-2774-4068-8F7C-ECA809887247}" destId="{B1BF0109-58CE-4B1A-87F8-F7EF9581F031}" srcOrd="2" destOrd="0" parTransId="{6B60AAD2-5185-4C55-8421-427055F11432}" sibTransId="{E68E064F-F849-47A5-9754-9F7F1D529F5C}"/>
    <dgm:cxn modelId="{987A12A9-78D4-4D56-A431-FF9A54BB72F0}" srcId="{DA491F95-2774-4068-8F7C-ECA809887247}" destId="{AE8C00A7-5F33-404B-BB89-1A16D35C8531}" srcOrd="1" destOrd="0" parTransId="{B30C5E58-D646-486C-B3F0-47A5557F528C}" sibTransId="{5757E776-4F19-43F3-BB6A-70232F3731AC}"/>
    <dgm:cxn modelId="{B94A30C1-F269-416A-9956-2C73706F32A4}" type="presOf" srcId="{DA491F95-2774-4068-8F7C-ECA809887247}" destId="{963AC6BC-96A5-41A4-BEB9-423522131CA8}" srcOrd="0" destOrd="0" presId="urn:microsoft.com/office/officeart/2018/5/layout/IconCircleLabelList"/>
    <dgm:cxn modelId="{2FC81AF9-E2ED-4EB9-8AFF-FBB2B6A83894}" srcId="{DA491F95-2774-4068-8F7C-ECA809887247}" destId="{6F4D27CE-64CB-481F-A72D-AD80BB924B8B}" srcOrd="0" destOrd="0" parTransId="{00F8935B-326C-41A8-A904-C47C5E9F0439}" sibTransId="{EA8994D4-3E00-42F9-A906-E754E5F9A546}"/>
    <dgm:cxn modelId="{B621939A-9DA5-4DBA-AD4A-98E7315E8681}" type="presParOf" srcId="{963AC6BC-96A5-41A4-BEB9-423522131CA8}" destId="{1B2BE184-9C89-4A95-BF68-728CD4A8479B}" srcOrd="0" destOrd="0" presId="urn:microsoft.com/office/officeart/2018/5/layout/IconCircleLabelList"/>
    <dgm:cxn modelId="{F43E19CC-906C-42E0-A964-E9B3F4A10590}" type="presParOf" srcId="{1B2BE184-9C89-4A95-BF68-728CD4A8479B}" destId="{6913BC16-1D40-431B-88B5-E37A9A2B7C3C}" srcOrd="0" destOrd="0" presId="urn:microsoft.com/office/officeart/2018/5/layout/IconCircleLabelList"/>
    <dgm:cxn modelId="{126C7694-E983-4FC2-B0B1-2CF41F393CF1}" type="presParOf" srcId="{1B2BE184-9C89-4A95-BF68-728CD4A8479B}" destId="{28AB1CA3-CE94-4445-A489-B18BD37C7DF9}" srcOrd="1" destOrd="0" presId="urn:microsoft.com/office/officeart/2018/5/layout/IconCircleLabelList"/>
    <dgm:cxn modelId="{FAB04F56-279B-4CD5-B2C8-DF3F87A0E9AF}" type="presParOf" srcId="{1B2BE184-9C89-4A95-BF68-728CD4A8479B}" destId="{42454E47-D9CC-4B95-B38C-5493BE9485C8}" srcOrd="2" destOrd="0" presId="urn:microsoft.com/office/officeart/2018/5/layout/IconCircleLabelList"/>
    <dgm:cxn modelId="{18F2B93F-3B96-4F08-B0DC-02848B78CA0B}" type="presParOf" srcId="{1B2BE184-9C89-4A95-BF68-728CD4A8479B}" destId="{28A1539B-1CA6-422A-A5C4-1361C034232A}" srcOrd="3" destOrd="0" presId="urn:microsoft.com/office/officeart/2018/5/layout/IconCircleLabelList"/>
    <dgm:cxn modelId="{7ACCCD0D-6634-4EA1-A459-B060BD093DBA}" type="presParOf" srcId="{963AC6BC-96A5-41A4-BEB9-423522131CA8}" destId="{30C25575-766E-4230-9E4E-EA511027D290}" srcOrd="1" destOrd="0" presId="urn:microsoft.com/office/officeart/2018/5/layout/IconCircleLabelList"/>
    <dgm:cxn modelId="{CF7DA043-741A-4D63-9853-A29EFA70B25D}" type="presParOf" srcId="{963AC6BC-96A5-41A4-BEB9-423522131CA8}" destId="{B3535E40-552D-4F26-A13C-A856B92BBD86}" srcOrd="2" destOrd="0" presId="urn:microsoft.com/office/officeart/2018/5/layout/IconCircleLabelList"/>
    <dgm:cxn modelId="{AF0FD2AE-87D8-49BD-8960-FD44088605C2}" type="presParOf" srcId="{B3535E40-552D-4F26-A13C-A856B92BBD86}" destId="{D6EC27BD-D321-42F5-95D0-E593AFA8E4ED}" srcOrd="0" destOrd="0" presId="urn:microsoft.com/office/officeart/2018/5/layout/IconCircleLabelList"/>
    <dgm:cxn modelId="{4323AB05-6581-4A2F-AF9C-BB396BF49B09}" type="presParOf" srcId="{B3535E40-552D-4F26-A13C-A856B92BBD86}" destId="{C60B59C5-CA1E-45D7-AB25-D1D5A06C273F}" srcOrd="1" destOrd="0" presId="urn:microsoft.com/office/officeart/2018/5/layout/IconCircleLabelList"/>
    <dgm:cxn modelId="{C5A7E83B-C686-4525-B62C-41791EFC4509}" type="presParOf" srcId="{B3535E40-552D-4F26-A13C-A856B92BBD86}" destId="{1211C89A-0E88-4624-880B-445EE1A9037A}" srcOrd="2" destOrd="0" presId="urn:microsoft.com/office/officeart/2018/5/layout/IconCircleLabelList"/>
    <dgm:cxn modelId="{EBF9E29C-74DF-43F4-83DE-39C8EDAD0A06}" type="presParOf" srcId="{B3535E40-552D-4F26-A13C-A856B92BBD86}" destId="{BA5DC228-A8BE-43AE-A480-DC72799EC3AE}" srcOrd="3" destOrd="0" presId="urn:microsoft.com/office/officeart/2018/5/layout/IconCircleLabelList"/>
    <dgm:cxn modelId="{E25E602B-6EAB-4C0C-8B85-2BE687825DA7}" type="presParOf" srcId="{963AC6BC-96A5-41A4-BEB9-423522131CA8}" destId="{7B4A25AE-6D16-4C2A-9C14-2F78B03E8D2E}" srcOrd="3" destOrd="0" presId="urn:microsoft.com/office/officeart/2018/5/layout/IconCircleLabelList"/>
    <dgm:cxn modelId="{63EBC0D2-93D0-4357-B9AD-CF4C63D7F17F}" type="presParOf" srcId="{963AC6BC-96A5-41A4-BEB9-423522131CA8}" destId="{0851D03E-6894-4614-8915-E132640D4B0C}" srcOrd="4" destOrd="0" presId="urn:microsoft.com/office/officeart/2018/5/layout/IconCircleLabelList"/>
    <dgm:cxn modelId="{A27EAB78-7FB0-49F3-A428-8F5C0A3E601E}" type="presParOf" srcId="{0851D03E-6894-4614-8915-E132640D4B0C}" destId="{D2FE7FBD-AA4D-4222-AD2C-FB6B2C15E25B}" srcOrd="0" destOrd="0" presId="urn:microsoft.com/office/officeart/2018/5/layout/IconCircleLabelList"/>
    <dgm:cxn modelId="{6C6D27E9-E1CF-4287-9F5E-5BD760E0403D}" type="presParOf" srcId="{0851D03E-6894-4614-8915-E132640D4B0C}" destId="{0626EB35-FC5F-4DB9-A6CA-5935BA180125}" srcOrd="1" destOrd="0" presId="urn:microsoft.com/office/officeart/2018/5/layout/IconCircleLabelList"/>
    <dgm:cxn modelId="{2B0ECF58-ED0D-4F68-BB5B-65BE92A518B2}" type="presParOf" srcId="{0851D03E-6894-4614-8915-E132640D4B0C}" destId="{799437CE-8209-4291-921A-16036504DD78}" srcOrd="2" destOrd="0" presId="urn:microsoft.com/office/officeart/2018/5/layout/IconCircleLabelList"/>
    <dgm:cxn modelId="{3270BC41-BC68-4220-A371-57B535EC4F60}" type="presParOf" srcId="{0851D03E-6894-4614-8915-E132640D4B0C}" destId="{BB673818-5BFC-4349-8DC5-2AB90245AD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4F1A4-573C-4B19-A1A8-9A41F14C69F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9CCED-1483-45D0-932E-96A646CF3E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Microcontroller : 8051 family</a:t>
          </a:r>
          <a:endParaRPr lang="en-US" dirty="0"/>
        </a:p>
      </dgm:t>
    </dgm:pt>
    <dgm:pt modelId="{8FB9C3F8-B3BD-4E30-B8C8-495A72132810}" type="parTrans" cxnId="{EB9D5040-9414-43C0-9360-575BD20699A8}">
      <dgm:prSet/>
      <dgm:spPr/>
      <dgm:t>
        <a:bodyPr/>
        <a:lstStyle/>
        <a:p>
          <a:endParaRPr lang="en-US"/>
        </a:p>
      </dgm:t>
    </dgm:pt>
    <dgm:pt modelId="{76DCEFDC-42A7-4CBB-BFA2-C9BDF78E7DF4}" type="sibTrans" cxnId="{EB9D5040-9414-43C0-9360-575BD20699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A9A52B-33FF-424D-BE60-B7B594F7A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 polarity: H bridge l298n</a:t>
          </a:r>
          <a:endParaRPr lang="en-US"/>
        </a:p>
      </dgm:t>
    </dgm:pt>
    <dgm:pt modelId="{44C7D004-C089-447A-A145-5BD7B2A1DAFA}" type="parTrans" cxnId="{20F8AE88-212E-420B-8E33-2EDBA6C5B8E5}">
      <dgm:prSet/>
      <dgm:spPr/>
      <dgm:t>
        <a:bodyPr/>
        <a:lstStyle/>
        <a:p>
          <a:endParaRPr lang="en-US"/>
        </a:p>
      </dgm:t>
    </dgm:pt>
    <dgm:pt modelId="{C9EE748F-F839-47E7-9B75-BD4045F696A4}" type="sibTrans" cxnId="{20F8AE88-212E-420B-8E33-2EDBA6C5B8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3EE687-7DA5-469E-821A-FE3FAE6B49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 Switch: BJT</a:t>
          </a:r>
          <a:endParaRPr lang="en-US"/>
        </a:p>
      </dgm:t>
    </dgm:pt>
    <dgm:pt modelId="{B3526252-48EB-4A3F-AF19-B14C68068DF0}" type="parTrans" cxnId="{2687E7AD-EE3C-45DE-8961-433446D1CA95}">
      <dgm:prSet/>
      <dgm:spPr/>
      <dgm:t>
        <a:bodyPr/>
        <a:lstStyle/>
        <a:p>
          <a:endParaRPr lang="en-US"/>
        </a:p>
      </dgm:t>
    </dgm:pt>
    <dgm:pt modelId="{B1599304-9A24-4438-B9B7-9010886BD52F}" type="sibTrans" cxnId="{2687E7AD-EE3C-45DE-8961-433446D1CA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FC8472-1DD7-4D75-BBC1-4EA73F611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Alarm System and DC motor</a:t>
          </a:r>
          <a:endParaRPr lang="en-US"/>
        </a:p>
      </dgm:t>
    </dgm:pt>
    <dgm:pt modelId="{62049BF3-283C-43B2-B8FF-5F6868A6EEF8}" type="parTrans" cxnId="{A9E9D32D-3B18-4E58-A9E2-F3B812746D37}">
      <dgm:prSet/>
      <dgm:spPr/>
      <dgm:t>
        <a:bodyPr/>
        <a:lstStyle/>
        <a:p>
          <a:endParaRPr lang="en-US"/>
        </a:p>
      </dgm:t>
    </dgm:pt>
    <dgm:pt modelId="{AD3D9608-1620-43F9-A594-6CB3F02A9E96}" type="sibTrans" cxnId="{A9E9D32D-3B18-4E58-A9E2-F3B812746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BFE166-D4D1-4472-89D7-76A224057B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Embedded Development tool :Keil V5</a:t>
          </a:r>
          <a:endParaRPr lang="en-US"/>
        </a:p>
      </dgm:t>
    </dgm:pt>
    <dgm:pt modelId="{FEB83958-8633-437A-879F-87D24C7602FA}" type="parTrans" cxnId="{22400F15-5CE9-4F14-B36F-3B6B6AEFD43D}">
      <dgm:prSet/>
      <dgm:spPr/>
      <dgm:t>
        <a:bodyPr/>
        <a:lstStyle/>
        <a:p>
          <a:endParaRPr lang="en-US"/>
        </a:p>
      </dgm:t>
    </dgm:pt>
    <dgm:pt modelId="{FAA809EE-2C02-4C65-A453-4D0683F68AE6}" type="sibTrans" cxnId="{22400F15-5CE9-4F14-B36F-3B6B6AEFD4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4BF2D8-FBED-407E-9DC0-CE047B8814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Electronic Design tool :Proteus</a:t>
          </a:r>
          <a:endParaRPr lang="en-US"/>
        </a:p>
      </dgm:t>
    </dgm:pt>
    <dgm:pt modelId="{FF81CE8B-C19E-4B0C-ABE1-00BCA6697FB4}" type="parTrans" cxnId="{55D92477-789E-4AD3-976C-48B6086A1E41}">
      <dgm:prSet/>
      <dgm:spPr/>
      <dgm:t>
        <a:bodyPr/>
        <a:lstStyle/>
        <a:p>
          <a:endParaRPr lang="en-US"/>
        </a:p>
      </dgm:t>
    </dgm:pt>
    <dgm:pt modelId="{DB0F89AD-472F-4229-AD12-B178F997C227}" type="sibTrans" cxnId="{55D92477-789E-4AD3-976C-48B6086A1E41}">
      <dgm:prSet/>
      <dgm:spPr/>
      <dgm:t>
        <a:bodyPr/>
        <a:lstStyle/>
        <a:p>
          <a:endParaRPr lang="en-US"/>
        </a:p>
      </dgm:t>
    </dgm:pt>
    <dgm:pt modelId="{D70FCCC9-70C2-4A50-9027-ADCC3B357839}" type="pres">
      <dgm:prSet presAssocID="{AC74F1A4-573C-4B19-A1A8-9A41F14C69F6}" presName="root" presStyleCnt="0">
        <dgm:presLayoutVars>
          <dgm:dir/>
          <dgm:resizeHandles val="exact"/>
        </dgm:presLayoutVars>
      </dgm:prSet>
      <dgm:spPr/>
    </dgm:pt>
    <dgm:pt modelId="{E2B44FBB-1F3F-48BD-9B78-C7276609997C}" type="pres">
      <dgm:prSet presAssocID="{AC74F1A4-573C-4B19-A1A8-9A41F14C69F6}" presName="container" presStyleCnt="0">
        <dgm:presLayoutVars>
          <dgm:dir/>
          <dgm:resizeHandles val="exact"/>
        </dgm:presLayoutVars>
      </dgm:prSet>
      <dgm:spPr/>
    </dgm:pt>
    <dgm:pt modelId="{F7A3930C-D0FA-46B8-8ACC-0034EE8DA366}" type="pres">
      <dgm:prSet presAssocID="{6209CCED-1483-45D0-932E-96A646CF3EBB}" presName="compNode" presStyleCnt="0"/>
      <dgm:spPr/>
    </dgm:pt>
    <dgm:pt modelId="{E0410EBA-487A-4F39-915E-73B7F9F390D0}" type="pres">
      <dgm:prSet presAssocID="{6209CCED-1483-45D0-932E-96A646CF3EBB}" presName="iconBgRect" presStyleLbl="bgShp" presStyleIdx="0" presStyleCnt="6"/>
      <dgm:spPr/>
    </dgm:pt>
    <dgm:pt modelId="{FBBD3110-9D16-40E3-9CB9-A3E2F60FAA7C}" type="pres">
      <dgm:prSet presAssocID="{6209CCED-1483-45D0-932E-96A646CF3E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B05E74F-2E72-4C33-B371-797650CDDA02}" type="pres">
      <dgm:prSet presAssocID="{6209CCED-1483-45D0-932E-96A646CF3EBB}" presName="spaceRect" presStyleCnt="0"/>
      <dgm:spPr/>
    </dgm:pt>
    <dgm:pt modelId="{6CBF2042-909B-4C9F-8C55-859AA01F5920}" type="pres">
      <dgm:prSet presAssocID="{6209CCED-1483-45D0-932E-96A646CF3EBB}" presName="textRect" presStyleLbl="revTx" presStyleIdx="0" presStyleCnt="6">
        <dgm:presLayoutVars>
          <dgm:chMax val="1"/>
          <dgm:chPref val="1"/>
        </dgm:presLayoutVars>
      </dgm:prSet>
      <dgm:spPr/>
    </dgm:pt>
    <dgm:pt modelId="{562C7C2F-70CE-4E41-869F-E736B2792AB3}" type="pres">
      <dgm:prSet presAssocID="{76DCEFDC-42A7-4CBB-BFA2-C9BDF78E7DF4}" presName="sibTrans" presStyleLbl="sibTrans2D1" presStyleIdx="0" presStyleCnt="0"/>
      <dgm:spPr/>
    </dgm:pt>
    <dgm:pt modelId="{9F4845F8-603A-476E-ACA3-CF5CD81C21BF}" type="pres">
      <dgm:prSet presAssocID="{E6A9A52B-33FF-424D-BE60-B7B594F7A2BC}" presName="compNode" presStyleCnt="0"/>
      <dgm:spPr/>
    </dgm:pt>
    <dgm:pt modelId="{D4491A2B-07FD-4647-889C-91B14814BBA2}" type="pres">
      <dgm:prSet presAssocID="{E6A9A52B-33FF-424D-BE60-B7B594F7A2BC}" presName="iconBgRect" presStyleLbl="bgShp" presStyleIdx="1" presStyleCnt="6"/>
      <dgm:spPr/>
    </dgm:pt>
    <dgm:pt modelId="{23CA2A95-3B18-4255-A1B9-6BA8E76919DD}" type="pres">
      <dgm:prSet presAssocID="{E6A9A52B-33FF-424D-BE60-B7B594F7A2B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506B94E0-67AC-44B6-8DA0-E31C859356A8}" type="pres">
      <dgm:prSet presAssocID="{E6A9A52B-33FF-424D-BE60-B7B594F7A2BC}" presName="spaceRect" presStyleCnt="0"/>
      <dgm:spPr/>
    </dgm:pt>
    <dgm:pt modelId="{069B7A68-4FAB-49CC-90B9-B8A93ABE3F10}" type="pres">
      <dgm:prSet presAssocID="{E6A9A52B-33FF-424D-BE60-B7B594F7A2BC}" presName="textRect" presStyleLbl="revTx" presStyleIdx="1" presStyleCnt="6">
        <dgm:presLayoutVars>
          <dgm:chMax val="1"/>
          <dgm:chPref val="1"/>
        </dgm:presLayoutVars>
      </dgm:prSet>
      <dgm:spPr/>
    </dgm:pt>
    <dgm:pt modelId="{E1EA32E9-3632-4E87-A424-43F42F7B345B}" type="pres">
      <dgm:prSet presAssocID="{C9EE748F-F839-47E7-9B75-BD4045F696A4}" presName="sibTrans" presStyleLbl="sibTrans2D1" presStyleIdx="0" presStyleCnt="0"/>
      <dgm:spPr/>
    </dgm:pt>
    <dgm:pt modelId="{1B90509B-18DF-4574-8081-E30667EA7B87}" type="pres">
      <dgm:prSet presAssocID="{513EE687-7DA5-469E-821A-FE3FAE6B491F}" presName="compNode" presStyleCnt="0"/>
      <dgm:spPr/>
    </dgm:pt>
    <dgm:pt modelId="{5F9C5138-C865-43C9-BD6D-9913337E510B}" type="pres">
      <dgm:prSet presAssocID="{513EE687-7DA5-469E-821A-FE3FAE6B491F}" presName="iconBgRect" presStyleLbl="bgShp" presStyleIdx="2" presStyleCnt="6"/>
      <dgm:spPr/>
    </dgm:pt>
    <dgm:pt modelId="{580D0C00-F694-4068-B656-9758833491A6}" type="pres">
      <dgm:prSet presAssocID="{513EE687-7DA5-469E-821A-FE3FAE6B491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906782E8-8A0D-4735-9488-E23AEA208529}" type="pres">
      <dgm:prSet presAssocID="{513EE687-7DA5-469E-821A-FE3FAE6B491F}" presName="spaceRect" presStyleCnt="0"/>
      <dgm:spPr/>
    </dgm:pt>
    <dgm:pt modelId="{80E73AC3-B6A9-46CC-8CF6-7F94AFA04F2B}" type="pres">
      <dgm:prSet presAssocID="{513EE687-7DA5-469E-821A-FE3FAE6B491F}" presName="textRect" presStyleLbl="revTx" presStyleIdx="2" presStyleCnt="6">
        <dgm:presLayoutVars>
          <dgm:chMax val="1"/>
          <dgm:chPref val="1"/>
        </dgm:presLayoutVars>
      </dgm:prSet>
      <dgm:spPr/>
    </dgm:pt>
    <dgm:pt modelId="{4E440F4C-ABB7-4FD9-89FD-AC05719F2EBF}" type="pres">
      <dgm:prSet presAssocID="{B1599304-9A24-4438-B9B7-9010886BD52F}" presName="sibTrans" presStyleLbl="sibTrans2D1" presStyleIdx="0" presStyleCnt="0"/>
      <dgm:spPr/>
    </dgm:pt>
    <dgm:pt modelId="{5A072E7B-AA97-4C5D-AA90-0D72D2B769F9}" type="pres">
      <dgm:prSet presAssocID="{10FC8472-1DD7-4D75-BBC1-4EA73F611A65}" presName="compNode" presStyleCnt="0"/>
      <dgm:spPr/>
    </dgm:pt>
    <dgm:pt modelId="{21F09A4D-34B2-45D9-8515-FD86390098DE}" type="pres">
      <dgm:prSet presAssocID="{10FC8472-1DD7-4D75-BBC1-4EA73F611A65}" presName="iconBgRect" presStyleLbl="bgShp" presStyleIdx="3" presStyleCnt="6"/>
      <dgm:spPr/>
    </dgm:pt>
    <dgm:pt modelId="{8E4BA6CA-4B62-4793-9DC6-EB8CC31B48F8}" type="pres">
      <dgm:prSet presAssocID="{10FC8472-1DD7-4D75-BBC1-4EA73F611A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5783FECF-CACA-44A5-A439-8D87A1ECF0F3}" type="pres">
      <dgm:prSet presAssocID="{10FC8472-1DD7-4D75-BBC1-4EA73F611A65}" presName="spaceRect" presStyleCnt="0"/>
      <dgm:spPr/>
    </dgm:pt>
    <dgm:pt modelId="{D320D7DB-900D-427B-969B-3BCFC1C0B57C}" type="pres">
      <dgm:prSet presAssocID="{10FC8472-1DD7-4D75-BBC1-4EA73F611A65}" presName="textRect" presStyleLbl="revTx" presStyleIdx="3" presStyleCnt="6">
        <dgm:presLayoutVars>
          <dgm:chMax val="1"/>
          <dgm:chPref val="1"/>
        </dgm:presLayoutVars>
      </dgm:prSet>
      <dgm:spPr/>
    </dgm:pt>
    <dgm:pt modelId="{BEA072EE-007A-4F7A-BFF2-C39EDA03E2B7}" type="pres">
      <dgm:prSet presAssocID="{AD3D9608-1620-43F9-A594-6CB3F02A9E96}" presName="sibTrans" presStyleLbl="sibTrans2D1" presStyleIdx="0" presStyleCnt="0"/>
      <dgm:spPr/>
    </dgm:pt>
    <dgm:pt modelId="{78659CC5-F4A3-4A3E-870C-F743DCFDDAEC}" type="pres">
      <dgm:prSet presAssocID="{4DBFE166-D4D1-4472-89D7-76A224057BC8}" presName="compNode" presStyleCnt="0"/>
      <dgm:spPr/>
    </dgm:pt>
    <dgm:pt modelId="{0D84DDE7-F995-44B7-B2EE-B8D8CD44CEF3}" type="pres">
      <dgm:prSet presAssocID="{4DBFE166-D4D1-4472-89D7-76A224057BC8}" presName="iconBgRect" presStyleLbl="bgShp" presStyleIdx="4" presStyleCnt="6"/>
      <dgm:spPr/>
    </dgm:pt>
    <dgm:pt modelId="{5E9D0BD0-0D06-4C48-BC2D-91174C048AAD}" type="pres">
      <dgm:prSet presAssocID="{4DBFE166-D4D1-4472-89D7-76A224057B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FC49AC9-6A10-4AC6-9AD9-A69FB82BD384}" type="pres">
      <dgm:prSet presAssocID="{4DBFE166-D4D1-4472-89D7-76A224057BC8}" presName="spaceRect" presStyleCnt="0"/>
      <dgm:spPr/>
    </dgm:pt>
    <dgm:pt modelId="{FED2F309-34BA-4872-A530-4FC270C415B8}" type="pres">
      <dgm:prSet presAssocID="{4DBFE166-D4D1-4472-89D7-76A224057BC8}" presName="textRect" presStyleLbl="revTx" presStyleIdx="4" presStyleCnt="6">
        <dgm:presLayoutVars>
          <dgm:chMax val="1"/>
          <dgm:chPref val="1"/>
        </dgm:presLayoutVars>
      </dgm:prSet>
      <dgm:spPr/>
    </dgm:pt>
    <dgm:pt modelId="{DF57A674-E1C0-4D05-93B9-342DA213824B}" type="pres">
      <dgm:prSet presAssocID="{FAA809EE-2C02-4C65-A453-4D0683F68AE6}" presName="sibTrans" presStyleLbl="sibTrans2D1" presStyleIdx="0" presStyleCnt="0"/>
      <dgm:spPr/>
    </dgm:pt>
    <dgm:pt modelId="{E293E568-24D3-4217-B300-4BE731D75C41}" type="pres">
      <dgm:prSet presAssocID="{914BF2D8-FBED-407E-9DC0-CE047B881445}" presName="compNode" presStyleCnt="0"/>
      <dgm:spPr/>
    </dgm:pt>
    <dgm:pt modelId="{071BA14C-A827-49BD-B037-3D7CCA5D5606}" type="pres">
      <dgm:prSet presAssocID="{914BF2D8-FBED-407E-9DC0-CE047B881445}" presName="iconBgRect" presStyleLbl="bgShp" presStyleIdx="5" presStyleCnt="6"/>
      <dgm:spPr/>
    </dgm:pt>
    <dgm:pt modelId="{8756916D-1549-46B6-A861-61E927FDBC1E}" type="pres">
      <dgm:prSet presAssocID="{914BF2D8-FBED-407E-9DC0-CE047B88144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761062AB-3468-4C3E-A9DD-28A310368D96}" type="pres">
      <dgm:prSet presAssocID="{914BF2D8-FBED-407E-9DC0-CE047B881445}" presName="spaceRect" presStyleCnt="0"/>
      <dgm:spPr/>
    </dgm:pt>
    <dgm:pt modelId="{57273754-97B4-4522-9CAF-E17E2A6EAA3F}" type="pres">
      <dgm:prSet presAssocID="{914BF2D8-FBED-407E-9DC0-CE047B88144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2400F15-5CE9-4F14-B36F-3B6B6AEFD43D}" srcId="{AC74F1A4-573C-4B19-A1A8-9A41F14C69F6}" destId="{4DBFE166-D4D1-4472-89D7-76A224057BC8}" srcOrd="4" destOrd="0" parTransId="{FEB83958-8633-437A-879F-87D24C7602FA}" sibTransId="{FAA809EE-2C02-4C65-A453-4D0683F68AE6}"/>
    <dgm:cxn modelId="{7291B615-EAF0-46F6-A50C-820598DA132B}" type="presOf" srcId="{914BF2D8-FBED-407E-9DC0-CE047B881445}" destId="{57273754-97B4-4522-9CAF-E17E2A6EAA3F}" srcOrd="0" destOrd="0" presId="urn:microsoft.com/office/officeart/2018/2/layout/IconCircleList"/>
    <dgm:cxn modelId="{A9E9D32D-3B18-4E58-A9E2-F3B812746D37}" srcId="{AC74F1A4-573C-4B19-A1A8-9A41F14C69F6}" destId="{10FC8472-1DD7-4D75-BBC1-4EA73F611A65}" srcOrd="3" destOrd="0" parTransId="{62049BF3-283C-43B2-B8FF-5F6868A6EEF8}" sibTransId="{AD3D9608-1620-43F9-A594-6CB3F02A9E96}"/>
    <dgm:cxn modelId="{EB9D5040-9414-43C0-9360-575BD20699A8}" srcId="{AC74F1A4-573C-4B19-A1A8-9A41F14C69F6}" destId="{6209CCED-1483-45D0-932E-96A646CF3EBB}" srcOrd="0" destOrd="0" parTransId="{8FB9C3F8-B3BD-4E30-B8C8-495A72132810}" sibTransId="{76DCEFDC-42A7-4CBB-BFA2-C9BDF78E7DF4}"/>
    <dgm:cxn modelId="{C7CB9340-E3ED-43E0-965C-956EEBBA6970}" type="presOf" srcId="{AD3D9608-1620-43F9-A594-6CB3F02A9E96}" destId="{BEA072EE-007A-4F7A-BFF2-C39EDA03E2B7}" srcOrd="0" destOrd="0" presId="urn:microsoft.com/office/officeart/2018/2/layout/IconCircleList"/>
    <dgm:cxn modelId="{2C333745-3264-483E-AB61-CA6E4BC26715}" type="presOf" srcId="{B1599304-9A24-4438-B9B7-9010886BD52F}" destId="{4E440F4C-ABB7-4FD9-89FD-AC05719F2EBF}" srcOrd="0" destOrd="0" presId="urn:microsoft.com/office/officeart/2018/2/layout/IconCircleList"/>
    <dgm:cxn modelId="{CB1F564E-6856-48A5-BB94-A37DD33BEB7D}" type="presOf" srcId="{76DCEFDC-42A7-4CBB-BFA2-C9BDF78E7DF4}" destId="{562C7C2F-70CE-4E41-869F-E736B2792AB3}" srcOrd="0" destOrd="0" presId="urn:microsoft.com/office/officeart/2018/2/layout/IconCircleList"/>
    <dgm:cxn modelId="{8F79D475-1245-4ED3-BD40-E1616EAFBD92}" type="presOf" srcId="{C9EE748F-F839-47E7-9B75-BD4045F696A4}" destId="{E1EA32E9-3632-4E87-A424-43F42F7B345B}" srcOrd="0" destOrd="0" presId="urn:microsoft.com/office/officeart/2018/2/layout/IconCircleList"/>
    <dgm:cxn modelId="{55D92477-789E-4AD3-976C-48B6086A1E41}" srcId="{AC74F1A4-573C-4B19-A1A8-9A41F14C69F6}" destId="{914BF2D8-FBED-407E-9DC0-CE047B881445}" srcOrd="5" destOrd="0" parTransId="{FF81CE8B-C19E-4B0C-ABE1-00BCA6697FB4}" sibTransId="{DB0F89AD-472F-4229-AD12-B178F997C227}"/>
    <dgm:cxn modelId="{20F8AE88-212E-420B-8E33-2EDBA6C5B8E5}" srcId="{AC74F1A4-573C-4B19-A1A8-9A41F14C69F6}" destId="{E6A9A52B-33FF-424D-BE60-B7B594F7A2BC}" srcOrd="1" destOrd="0" parTransId="{44C7D004-C089-447A-A145-5BD7B2A1DAFA}" sibTransId="{C9EE748F-F839-47E7-9B75-BD4045F696A4}"/>
    <dgm:cxn modelId="{757C619E-6FF1-4B67-BDAA-B2451503061F}" type="presOf" srcId="{6209CCED-1483-45D0-932E-96A646CF3EBB}" destId="{6CBF2042-909B-4C9F-8C55-859AA01F5920}" srcOrd="0" destOrd="0" presId="urn:microsoft.com/office/officeart/2018/2/layout/IconCircleList"/>
    <dgm:cxn modelId="{5ABB2FA0-B78C-4A8C-81A7-7030B254A0FE}" type="presOf" srcId="{513EE687-7DA5-469E-821A-FE3FAE6B491F}" destId="{80E73AC3-B6A9-46CC-8CF6-7F94AFA04F2B}" srcOrd="0" destOrd="0" presId="urn:microsoft.com/office/officeart/2018/2/layout/IconCircleList"/>
    <dgm:cxn modelId="{2687E7AD-EE3C-45DE-8961-433446D1CA95}" srcId="{AC74F1A4-573C-4B19-A1A8-9A41F14C69F6}" destId="{513EE687-7DA5-469E-821A-FE3FAE6B491F}" srcOrd="2" destOrd="0" parTransId="{B3526252-48EB-4A3F-AF19-B14C68068DF0}" sibTransId="{B1599304-9A24-4438-B9B7-9010886BD52F}"/>
    <dgm:cxn modelId="{959B40CC-E6AB-4236-BF7F-FF85B54A87C0}" type="presOf" srcId="{FAA809EE-2C02-4C65-A453-4D0683F68AE6}" destId="{DF57A674-E1C0-4D05-93B9-342DA213824B}" srcOrd="0" destOrd="0" presId="urn:microsoft.com/office/officeart/2018/2/layout/IconCircleList"/>
    <dgm:cxn modelId="{E48EF9E0-56F5-4116-A9BD-F29CD465BF13}" type="presOf" srcId="{10FC8472-1DD7-4D75-BBC1-4EA73F611A65}" destId="{D320D7DB-900D-427B-969B-3BCFC1C0B57C}" srcOrd="0" destOrd="0" presId="urn:microsoft.com/office/officeart/2018/2/layout/IconCircleList"/>
    <dgm:cxn modelId="{D4F2E5E6-C57D-4C29-92BD-5880FD71C502}" type="presOf" srcId="{AC74F1A4-573C-4B19-A1A8-9A41F14C69F6}" destId="{D70FCCC9-70C2-4A50-9027-ADCC3B357839}" srcOrd="0" destOrd="0" presId="urn:microsoft.com/office/officeart/2018/2/layout/IconCircleList"/>
    <dgm:cxn modelId="{860FCCEC-9789-430A-8D2E-3602005461F1}" type="presOf" srcId="{E6A9A52B-33FF-424D-BE60-B7B594F7A2BC}" destId="{069B7A68-4FAB-49CC-90B9-B8A93ABE3F10}" srcOrd="0" destOrd="0" presId="urn:microsoft.com/office/officeart/2018/2/layout/IconCircleList"/>
    <dgm:cxn modelId="{93CF33FC-0EC3-428A-B746-A62E6E38241B}" type="presOf" srcId="{4DBFE166-D4D1-4472-89D7-76A224057BC8}" destId="{FED2F309-34BA-4872-A530-4FC270C415B8}" srcOrd="0" destOrd="0" presId="urn:microsoft.com/office/officeart/2018/2/layout/IconCircleList"/>
    <dgm:cxn modelId="{82D6D631-275D-436E-9996-22CA96E36378}" type="presParOf" srcId="{D70FCCC9-70C2-4A50-9027-ADCC3B357839}" destId="{E2B44FBB-1F3F-48BD-9B78-C7276609997C}" srcOrd="0" destOrd="0" presId="urn:microsoft.com/office/officeart/2018/2/layout/IconCircleList"/>
    <dgm:cxn modelId="{EBE90510-84A5-4021-87ED-57525121541B}" type="presParOf" srcId="{E2B44FBB-1F3F-48BD-9B78-C7276609997C}" destId="{F7A3930C-D0FA-46B8-8ACC-0034EE8DA366}" srcOrd="0" destOrd="0" presId="urn:microsoft.com/office/officeart/2018/2/layout/IconCircleList"/>
    <dgm:cxn modelId="{26F37A3F-934E-4201-9099-DF81F4E730C5}" type="presParOf" srcId="{F7A3930C-D0FA-46B8-8ACC-0034EE8DA366}" destId="{E0410EBA-487A-4F39-915E-73B7F9F390D0}" srcOrd="0" destOrd="0" presId="urn:microsoft.com/office/officeart/2018/2/layout/IconCircleList"/>
    <dgm:cxn modelId="{CEDDB730-278D-40C5-A60E-274D501A0818}" type="presParOf" srcId="{F7A3930C-D0FA-46B8-8ACC-0034EE8DA366}" destId="{FBBD3110-9D16-40E3-9CB9-A3E2F60FAA7C}" srcOrd="1" destOrd="0" presId="urn:microsoft.com/office/officeart/2018/2/layout/IconCircleList"/>
    <dgm:cxn modelId="{BF608B2B-A20A-4E31-B0E7-2E20F71DDD50}" type="presParOf" srcId="{F7A3930C-D0FA-46B8-8ACC-0034EE8DA366}" destId="{9B05E74F-2E72-4C33-B371-797650CDDA02}" srcOrd="2" destOrd="0" presId="urn:microsoft.com/office/officeart/2018/2/layout/IconCircleList"/>
    <dgm:cxn modelId="{B856F164-8F04-4D17-8221-92EFC60DE98E}" type="presParOf" srcId="{F7A3930C-D0FA-46B8-8ACC-0034EE8DA366}" destId="{6CBF2042-909B-4C9F-8C55-859AA01F5920}" srcOrd="3" destOrd="0" presId="urn:microsoft.com/office/officeart/2018/2/layout/IconCircleList"/>
    <dgm:cxn modelId="{25200400-8598-4823-8A20-07CEBF425D1C}" type="presParOf" srcId="{E2B44FBB-1F3F-48BD-9B78-C7276609997C}" destId="{562C7C2F-70CE-4E41-869F-E736B2792AB3}" srcOrd="1" destOrd="0" presId="urn:microsoft.com/office/officeart/2018/2/layout/IconCircleList"/>
    <dgm:cxn modelId="{E8AA7097-D28A-47CA-AFAE-76FED1534266}" type="presParOf" srcId="{E2B44FBB-1F3F-48BD-9B78-C7276609997C}" destId="{9F4845F8-603A-476E-ACA3-CF5CD81C21BF}" srcOrd="2" destOrd="0" presId="urn:microsoft.com/office/officeart/2018/2/layout/IconCircleList"/>
    <dgm:cxn modelId="{73B22C6D-855E-4831-A3EB-E058CE7DEAD2}" type="presParOf" srcId="{9F4845F8-603A-476E-ACA3-CF5CD81C21BF}" destId="{D4491A2B-07FD-4647-889C-91B14814BBA2}" srcOrd="0" destOrd="0" presId="urn:microsoft.com/office/officeart/2018/2/layout/IconCircleList"/>
    <dgm:cxn modelId="{9D6ADB8B-737B-4D6F-AC8B-DEAD1CEA9EFA}" type="presParOf" srcId="{9F4845F8-603A-476E-ACA3-CF5CD81C21BF}" destId="{23CA2A95-3B18-4255-A1B9-6BA8E76919DD}" srcOrd="1" destOrd="0" presId="urn:microsoft.com/office/officeart/2018/2/layout/IconCircleList"/>
    <dgm:cxn modelId="{6D116C97-09D9-4CAB-B3F5-0DE614BA6628}" type="presParOf" srcId="{9F4845F8-603A-476E-ACA3-CF5CD81C21BF}" destId="{506B94E0-67AC-44B6-8DA0-E31C859356A8}" srcOrd="2" destOrd="0" presId="urn:microsoft.com/office/officeart/2018/2/layout/IconCircleList"/>
    <dgm:cxn modelId="{B28A81E8-4908-4679-9585-D1734A8595F7}" type="presParOf" srcId="{9F4845F8-603A-476E-ACA3-CF5CD81C21BF}" destId="{069B7A68-4FAB-49CC-90B9-B8A93ABE3F10}" srcOrd="3" destOrd="0" presId="urn:microsoft.com/office/officeart/2018/2/layout/IconCircleList"/>
    <dgm:cxn modelId="{726FB720-7CCA-401A-87FE-AEDBFE913CBD}" type="presParOf" srcId="{E2B44FBB-1F3F-48BD-9B78-C7276609997C}" destId="{E1EA32E9-3632-4E87-A424-43F42F7B345B}" srcOrd="3" destOrd="0" presId="urn:microsoft.com/office/officeart/2018/2/layout/IconCircleList"/>
    <dgm:cxn modelId="{5B79DC44-2167-410D-A13C-F8790E735286}" type="presParOf" srcId="{E2B44FBB-1F3F-48BD-9B78-C7276609997C}" destId="{1B90509B-18DF-4574-8081-E30667EA7B87}" srcOrd="4" destOrd="0" presId="urn:microsoft.com/office/officeart/2018/2/layout/IconCircleList"/>
    <dgm:cxn modelId="{1F62125D-91E8-43CE-A2A4-D8FEADBE519F}" type="presParOf" srcId="{1B90509B-18DF-4574-8081-E30667EA7B87}" destId="{5F9C5138-C865-43C9-BD6D-9913337E510B}" srcOrd="0" destOrd="0" presId="urn:microsoft.com/office/officeart/2018/2/layout/IconCircleList"/>
    <dgm:cxn modelId="{BDB8CCA6-A3BE-4E99-A97E-EC2115202598}" type="presParOf" srcId="{1B90509B-18DF-4574-8081-E30667EA7B87}" destId="{580D0C00-F694-4068-B656-9758833491A6}" srcOrd="1" destOrd="0" presId="urn:microsoft.com/office/officeart/2018/2/layout/IconCircleList"/>
    <dgm:cxn modelId="{3247B33E-E2BB-4241-8E6E-D48916909F32}" type="presParOf" srcId="{1B90509B-18DF-4574-8081-E30667EA7B87}" destId="{906782E8-8A0D-4735-9488-E23AEA208529}" srcOrd="2" destOrd="0" presId="urn:microsoft.com/office/officeart/2018/2/layout/IconCircleList"/>
    <dgm:cxn modelId="{6F02CC57-8671-453C-9E08-21CB89899B90}" type="presParOf" srcId="{1B90509B-18DF-4574-8081-E30667EA7B87}" destId="{80E73AC3-B6A9-46CC-8CF6-7F94AFA04F2B}" srcOrd="3" destOrd="0" presId="urn:microsoft.com/office/officeart/2018/2/layout/IconCircleList"/>
    <dgm:cxn modelId="{C5D526B5-5527-48A4-94E1-6CFA04D73E9A}" type="presParOf" srcId="{E2B44FBB-1F3F-48BD-9B78-C7276609997C}" destId="{4E440F4C-ABB7-4FD9-89FD-AC05719F2EBF}" srcOrd="5" destOrd="0" presId="urn:microsoft.com/office/officeart/2018/2/layout/IconCircleList"/>
    <dgm:cxn modelId="{48E4798C-311C-4E3A-B9A9-B4C12DDB2C6E}" type="presParOf" srcId="{E2B44FBB-1F3F-48BD-9B78-C7276609997C}" destId="{5A072E7B-AA97-4C5D-AA90-0D72D2B769F9}" srcOrd="6" destOrd="0" presId="urn:microsoft.com/office/officeart/2018/2/layout/IconCircleList"/>
    <dgm:cxn modelId="{2FB08639-016A-4088-8382-9B6FEDB00B0B}" type="presParOf" srcId="{5A072E7B-AA97-4C5D-AA90-0D72D2B769F9}" destId="{21F09A4D-34B2-45D9-8515-FD86390098DE}" srcOrd="0" destOrd="0" presId="urn:microsoft.com/office/officeart/2018/2/layout/IconCircleList"/>
    <dgm:cxn modelId="{7064B094-7D14-4D6C-BA4C-64F71DE77918}" type="presParOf" srcId="{5A072E7B-AA97-4C5D-AA90-0D72D2B769F9}" destId="{8E4BA6CA-4B62-4793-9DC6-EB8CC31B48F8}" srcOrd="1" destOrd="0" presId="urn:microsoft.com/office/officeart/2018/2/layout/IconCircleList"/>
    <dgm:cxn modelId="{4D716F8D-801A-4D84-9CBD-0729F2926855}" type="presParOf" srcId="{5A072E7B-AA97-4C5D-AA90-0D72D2B769F9}" destId="{5783FECF-CACA-44A5-A439-8D87A1ECF0F3}" srcOrd="2" destOrd="0" presId="urn:microsoft.com/office/officeart/2018/2/layout/IconCircleList"/>
    <dgm:cxn modelId="{C4CA699E-232B-481C-AC01-E81F1C972D1D}" type="presParOf" srcId="{5A072E7B-AA97-4C5D-AA90-0D72D2B769F9}" destId="{D320D7DB-900D-427B-969B-3BCFC1C0B57C}" srcOrd="3" destOrd="0" presId="urn:microsoft.com/office/officeart/2018/2/layout/IconCircleList"/>
    <dgm:cxn modelId="{5BB9429B-B59E-4C7D-9AD8-8C8255E4BD7B}" type="presParOf" srcId="{E2B44FBB-1F3F-48BD-9B78-C7276609997C}" destId="{BEA072EE-007A-4F7A-BFF2-C39EDA03E2B7}" srcOrd="7" destOrd="0" presId="urn:microsoft.com/office/officeart/2018/2/layout/IconCircleList"/>
    <dgm:cxn modelId="{1D79DAD6-8368-46CC-94D0-349D48795D48}" type="presParOf" srcId="{E2B44FBB-1F3F-48BD-9B78-C7276609997C}" destId="{78659CC5-F4A3-4A3E-870C-F743DCFDDAEC}" srcOrd="8" destOrd="0" presId="urn:microsoft.com/office/officeart/2018/2/layout/IconCircleList"/>
    <dgm:cxn modelId="{36D72727-F4DC-49BE-A9F1-B515621898DE}" type="presParOf" srcId="{78659CC5-F4A3-4A3E-870C-F743DCFDDAEC}" destId="{0D84DDE7-F995-44B7-B2EE-B8D8CD44CEF3}" srcOrd="0" destOrd="0" presId="urn:microsoft.com/office/officeart/2018/2/layout/IconCircleList"/>
    <dgm:cxn modelId="{C590BCC9-7304-42BB-952B-AF29FD2F9B55}" type="presParOf" srcId="{78659CC5-F4A3-4A3E-870C-F743DCFDDAEC}" destId="{5E9D0BD0-0D06-4C48-BC2D-91174C048AAD}" srcOrd="1" destOrd="0" presId="urn:microsoft.com/office/officeart/2018/2/layout/IconCircleList"/>
    <dgm:cxn modelId="{95309162-9321-434A-BCE2-A27F16DCE3B9}" type="presParOf" srcId="{78659CC5-F4A3-4A3E-870C-F743DCFDDAEC}" destId="{FFC49AC9-6A10-4AC6-9AD9-A69FB82BD384}" srcOrd="2" destOrd="0" presId="urn:microsoft.com/office/officeart/2018/2/layout/IconCircleList"/>
    <dgm:cxn modelId="{CD4B57B1-73B9-492A-BCC5-2DF0FF28DD01}" type="presParOf" srcId="{78659CC5-F4A3-4A3E-870C-F743DCFDDAEC}" destId="{FED2F309-34BA-4872-A530-4FC270C415B8}" srcOrd="3" destOrd="0" presId="urn:microsoft.com/office/officeart/2018/2/layout/IconCircleList"/>
    <dgm:cxn modelId="{B7A51916-454D-4ABF-A509-739E21A1505F}" type="presParOf" srcId="{E2B44FBB-1F3F-48BD-9B78-C7276609997C}" destId="{DF57A674-E1C0-4D05-93B9-342DA213824B}" srcOrd="9" destOrd="0" presId="urn:microsoft.com/office/officeart/2018/2/layout/IconCircleList"/>
    <dgm:cxn modelId="{C9848D96-5A16-4E59-9523-F6DAA345B9E2}" type="presParOf" srcId="{E2B44FBB-1F3F-48BD-9B78-C7276609997C}" destId="{E293E568-24D3-4217-B300-4BE731D75C41}" srcOrd="10" destOrd="0" presId="urn:microsoft.com/office/officeart/2018/2/layout/IconCircleList"/>
    <dgm:cxn modelId="{30CE9ABB-423B-4DA6-977F-922335F56E17}" type="presParOf" srcId="{E293E568-24D3-4217-B300-4BE731D75C41}" destId="{071BA14C-A827-49BD-B037-3D7CCA5D5606}" srcOrd="0" destOrd="0" presId="urn:microsoft.com/office/officeart/2018/2/layout/IconCircleList"/>
    <dgm:cxn modelId="{958D9608-D0F2-488A-92C5-70E5E3840F60}" type="presParOf" srcId="{E293E568-24D3-4217-B300-4BE731D75C41}" destId="{8756916D-1549-46B6-A861-61E927FDBC1E}" srcOrd="1" destOrd="0" presId="urn:microsoft.com/office/officeart/2018/2/layout/IconCircleList"/>
    <dgm:cxn modelId="{E813DF21-862F-4CA3-BFFD-84157545879A}" type="presParOf" srcId="{E293E568-24D3-4217-B300-4BE731D75C41}" destId="{761062AB-3468-4C3E-A9DD-28A310368D96}" srcOrd="2" destOrd="0" presId="urn:microsoft.com/office/officeart/2018/2/layout/IconCircleList"/>
    <dgm:cxn modelId="{FDEFFABC-3D5D-4D4E-A09A-6677D77796A3}" type="presParOf" srcId="{E293E568-24D3-4217-B300-4BE731D75C41}" destId="{57273754-97B4-4522-9CAF-E17E2A6EAA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333A1-D9B0-4658-AABE-9C30B9903523}">
      <dsp:nvSpPr>
        <dsp:cNvPr id="0" name=""/>
        <dsp:cNvSpPr/>
      </dsp:nvSpPr>
      <dsp:spPr>
        <a:xfrm>
          <a:off x="0" y="3659"/>
          <a:ext cx="4446454" cy="698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466F0-6A45-4A86-994A-D1F1D49155E6}">
      <dsp:nvSpPr>
        <dsp:cNvPr id="0" name=""/>
        <dsp:cNvSpPr/>
      </dsp:nvSpPr>
      <dsp:spPr>
        <a:xfrm>
          <a:off x="211399" y="160898"/>
          <a:ext cx="384738" cy="384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0F57B-ED38-4F7C-A012-AD38AC34A1DE}">
      <dsp:nvSpPr>
        <dsp:cNvPr id="0" name=""/>
        <dsp:cNvSpPr/>
      </dsp:nvSpPr>
      <dsp:spPr>
        <a:xfrm>
          <a:off x="807538" y="3659"/>
          <a:ext cx="3554340" cy="851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40" tIns="90140" rIns="90140" bIns="90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Watch dogs is a home security system using 8051 microcontroller</a:t>
          </a:r>
        </a:p>
      </dsp:txBody>
      <dsp:txXfrm>
        <a:off x="807538" y="3659"/>
        <a:ext cx="3554340" cy="851713"/>
      </dsp:txXfrm>
    </dsp:sp>
    <dsp:sp modelId="{B17CA568-34EC-406F-89D5-D78B98601AE4}">
      <dsp:nvSpPr>
        <dsp:cNvPr id="0" name=""/>
        <dsp:cNvSpPr/>
      </dsp:nvSpPr>
      <dsp:spPr>
        <a:xfrm>
          <a:off x="0" y="1068301"/>
          <a:ext cx="4446454" cy="698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B926D-D239-4B16-B3CF-FC7E76D3B99F}">
      <dsp:nvSpPr>
        <dsp:cNvPr id="0" name=""/>
        <dsp:cNvSpPr/>
      </dsp:nvSpPr>
      <dsp:spPr>
        <a:xfrm>
          <a:off x="211399" y="1225541"/>
          <a:ext cx="384738" cy="384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48455-0C59-4420-B4ED-B926C4C5B27A}">
      <dsp:nvSpPr>
        <dsp:cNvPr id="0" name=""/>
        <dsp:cNvSpPr/>
      </dsp:nvSpPr>
      <dsp:spPr>
        <a:xfrm>
          <a:off x="807538" y="1068301"/>
          <a:ext cx="3554340" cy="851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40" tIns="90140" rIns="90140" bIns="90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system is built using 16x2 LCD, keypad ,GSM module, H bridge L298N, BJT(BC547) and DC motor</a:t>
          </a:r>
        </a:p>
      </dsp:txBody>
      <dsp:txXfrm>
        <a:off x="807538" y="1068301"/>
        <a:ext cx="3554340" cy="851713"/>
      </dsp:txXfrm>
    </dsp:sp>
    <dsp:sp modelId="{063D73BC-BFA9-49B2-9845-A589DA5E8504}">
      <dsp:nvSpPr>
        <dsp:cNvPr id="0" name=""/>
        <dsp:cNvSpPr/>
      </dsp:nvSpPr>
      <dsp:spPr>
        <a:xfrm>
          <a:off x="0" y="2132944"/>
          <a:ext cx="4446454" cy="698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FEBBC-CC89-40E1-BA33-0E08DE50ABC7}">
      <dsp:nvSpPr>
        <dsp:cNvPr id="0" name=""/>
        <dsp:cNvSpPr/>
      </dsp:nvSpPr>
      <dsp:spPr>
        <a:xfrm>
          <a:off x="211399" y="2290183"/>
          <a:ext cx="384738" cy="384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D4CCC-4B4A-40C6-AEAC-742625E55860}">
      <dsp:nvSpPr>
        <dsp:cNvPr id="0" name=""/>
        <dsp:cNvSpPr/>
      </dsp:nvSpPr>
      <dsp:spPr>
        <a:xfrm>
          <a:off x="807538" y="2132944"/>
          <a:ext cx="3554340" cy="851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40" tIns="90140" rIns="90140" bIns="90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system has password operated DC motorized door lock and unlock system</a:t>
          </a:r>
        </a:p>
      </dsp:txBody>
      <dsp:txXfrm>
        <a:off x="807538" y="2132944"/>
        <a:ext cx="3554340" cy="851713"/>
      </dsp:txXfrm>
    </dsp:sp>
    <dsp:sp modelId="{A1561B02-60E0-4E26-B1EF-B0C166DED991}">
      <dsp:nvSpPr>
        <dsp:cNvPr id="0" name=""/>
        <dsp:cNvSpPr/>
      </dsp:nvSpPr>
      <dsp:spPr>
        <a:xfrm>
          <a:off x="0" y="3197586"/>
          <a:ext cx="4446454" cy="698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64CEC-9235-473B-90AA-5F1F15862195}">
      <dsp:nvSpPr>
        <dsp:cNvPr id="0" name=""/>
        <dsp:cNvSpPr/>
      </dsp:nvSpPr>
      <dsp:spPr>
        <a:xfrm>
          <a:off x="211606" y="3354826"/>
          <a:ext cx="384738" cy="384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618A0-B6F9-494A-8910-AB46692D2BC8}">
      <dsp:nvSpPr>
        <dsp:cNvPr id="0" name=""/>
        <dsp:cNvSpPr/>
      </dsp:nvSpPr>
      <dsp:spPr>
        <a:xfrm>
          <a:off x="807951" y="3197586"/>
          <a:ext cx="3461762" cy="851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40" tIns="90140" rIns="90140" bIns="90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system detects 3 wrong password attempts, then SMS alert will be sent to the owner and a cooldown is implemented</a:t>
          </a:r>
        </a:p>
      </dsp:txBody>
      <dsp:txXfrm>
        <a:off x="807951" y="3197586"/>
        <a:ext cx="3461762" cy="851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4EE76-845B-4101-8242-58E4AE8DF8CC}">
      <dsp:nvSpPr>
        <dsp:cNvPr id="0" name=""/>
        <dsp:cNvSpPr/>
      </dsp:nvSpPr>
      <dsp:spPr>
        <a:xfrm>
          <a:off x="1437169" y="19801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FFD00-C523-446D-A291-53966ABEFA7A}">
      <dsp:nvSpPr>
        <dsp:cNvPr id="0" name=""/>
        <dsp:cNvSpPr/>
      </dsp:nvSpPr>
      <dsp:spPr>
        <a:xfrm>
          <a:off x="1824732" y="40736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05D80-ABCD-407B-9035-8AC7EE902239}">
      <dsp:nvSpPr>
        <dsp:cNvPr id="0" name=""/>
        <dsp:cNvSpPr/>
      </dsp:nvSpPr>
      <dsp:spPr>
        <a:xfrm>
          <a:off x="855826" y="24048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rebuchet MS"/>
              <a:ea typeface="Trebuchet MS"/>
              <a:cs typeface="Trebuchet MS"/>
              <a:sym typeface="Trebuchet MS"/>
            </a:rPr>
            <a:t>Simple yet affordable security measures.</a:t>
          </a:r>
          <a:endParaRPr lang="en-US" sz="1600" kern="1200" dirty="0"/>
        </a:p>
      </dsp:txBody>
      <dsp:txXfrm>
        <a:off x="855826" y="2404802"/>
        <a:ext cx="2981250" cy="720000"/>
      </dsp:txXfrm>
    </dsp:sp>
    <dsp:sp modelId="{3DCB8743-2A6C-4382-A8AD-A235846F2209}">
      <dsp:nvSpPr>
        <dsp:cNvPr id="0" name=""/>
        <dsp:cNvSpPr/>
      </dsp:nvSpPr>
      <dsp:spPr>
        <a:xfrm>
          <a:off x="4940138" y="19801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B722A-C23D-4C27-BB56-30EE20623A42}">
      <dsp:nvSpPr>
        <dsp:cNvPr id="0" name=""/>
        <dsp:cNvSpPr/>
      </dsp:nvSpPr>
      <dsp:spPr>
        <a:xfrm>
          <a:off x="5327701" y="40736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A3E6-DB3F-4096-B510-3C9C09C95D15}">
      <dsp:nvSpPr>
        <dsp:cNvPr id="0" name=""/>
        <dsp:cNvSpPr/>
      </dsp:nvSpPr>
      <dsp:spPr>
        <a:xfrm>
          <a:off x="4358794" y="24048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rebuchet MS"/>
              <a:ea typeface="Trebuchet MS"/>
              <a:cs typeface="Trebuchet MS"/>
              <a:sym typeface="Trebuchet MS"/>
            </a:rPr>
            <a:t>To implement hardware project Automated effortless security</a:t>
          </a:r>
          <a:endParaRPr lang="en-US" sz="1600" kern="1200" dirty="0"/>
        </a:p>
      </dsp:txBody>
      <dsp:txXfrm>
        <a:off x="4358794" y="240480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859F7-454E-4358-839A-8C590A4EF341}">
      <dsp:nvSpPr>
        <dsp:cNvPr id="0" name=""/>
        <dsp:cNvSpPr/>
      </dsp:nvSpPr>
      <dsp:spPr>
        <a:xfrm>
          <a:off x="0" y="293663"/>
          <a:ext cx="3118523" cy="717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8DBC0-4737-4025-BB22-BC1487BEEF4F}">
      <dsp:nvSpPr>
        <dsp:cNvPr id="0" name=""/>
        <dsp:cNvSpPr/>
      </dsp:nvSpPr>
      <dsp:spPr>
        <a:xfrm>
          <a:off x="216918" y="455007"/>
          <a:ext cx="394397" cy="394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EE5-1786-4B88-BE28-0DEABADA7362}">
      <dsp:nvSpPr>
        <dsp:cNvPr id="0" name=""/>
        <dsp:cNvSpPr/>
      </dsp:nvSpPr>
      <dsp:spPr>
        <a:xfrm>
          <a:off x="828233" y="293663"/>
          <a:ext cx="2290289" cy="71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92" tIns="75892" rIns="75892" bIns="758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/>
              <a:ea typeface="Trebuchet MS"/>
              <a:cs typeface="Trebuchet MS"/>
              <a:sym typeface="Trebuchet MS"/>
            </a:rPr>
            <a:t>Password door lock and unlock system</a:t>
          </a:r>
          <a:endParaRPr lang="en-US" sz="1400" kern="1200" dirty="0"/>
        </a:p>
      </dsp:txBody>
      <dsp:txXfrm>
        <a:off x="828233" y="293663"/>
        <a:ext cx="2290289" cy="717085"/>
      </dsp:txXfrm>
    </dsp:sp>
    <dsp:sp modelId="{290F5A53-1F83-44FB-903A-F3F4F8B6321D}">
      <dsp:nvSpPr>
        <dsp:cNvPr id="0" name=""/>
        <dsp:cNvSpPr/>
      </dsp:nvSpPr>
      <dsp:spPr>
        <a:xfrm>
          <a:off x="0" y="1174654"/>
          <a:ext cx="3118523" cy="717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E6042-DEF0-46BE-81C8-630D23331508}">
      <dsp:nvSpPr>
        <dsp:cNvPr id="0" name=""/>
        <dsp:cNvSpPr/>
      </dsp:nvSpPr>
      <dsp:spPr>
        <a:xfrm>
          <a:off x="216918" y="1335998"/>
          <a:ext cx="394397" cy="394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5D47-D7F9-4576-A354-2041917DE009}">
      <dsp:nvSpPr>
        <dsp:cNvPr id="0" name=""/>
        <dsp:cNvSpPr/>
      </dsp:nvSpPr>
      <dsp:spPr>
        <a:xfrm>
          <a:off x="828233" y="1174654"/>
          <a:ext cx="2290289" cy="71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92" tIns="75892" rIns="75892" bIns="758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/>
              <a:ea typeface="Trebuchet MS"/>
              <a:cs typeface="Trebuchet MS"/>
              <a:sym typeface="Trebuchet MS"/>
            </a:rPr>
            <a:t>Sends SMS alert to the owner after three wrong password attempt</a:t>
          </a:r>
          <a:endParaRPr lang="en-US" sz="1400" kern="1200" dirty="0"/>
        </a:p>
      </dsp:txBody>
      <dsp:txXfrm>
        <a:off x="828233" y="1174654"/>
        <a:ext cx="2290289" cy="717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3BC16-1D40-431B-88B5-E37A9A2B7C3C}">
      <dsp:nvSpPr>
        <dsp:cNvPr id="0" name=""/>
        <dsp:cNvSpPr/>
      </dsp:nvSpPr>
      <dsp:spPr>
        <a:xfrm>
          <a:off x="956356" y="782"/>
          <a:ext cx="806343" cy="806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B1CA3-CE94-4445-A489-B18BD37C7DF9}">
      <dsp:nvSpPr>
        <dsp:cNvPr id="0" name=""/>
        <dsp:cNvSpPr/>
      </dsp:nvSpPr>
      <dsp:spPr>
        <a:xfrm>
          <a:off x="1128199" y="172626"/>
          <a:ext cx="462656" cy="462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1539B-1CA6-422A-A5C4-1361C034232A}">
      <dsp:nvSpPr>
        <dsp:cNvPr id="0" name=""/>
        <dsp:cNvSpPr/>
      </dsp:nvSpPr>
      <dsp:spPr>
        <a:xfrm>
          <a:off x="698590" y="1058282"/>
          <a:ext cx="1321874" cy="644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To design cost effective security solution​</a:t>
          </a:r>
          <a:endParaRPr lang="en-US" sz="1200" kern="1200" dirty="0"/>
        </a:p>
      </dsp:txBody>
      <dsp:txXfrm>
        <a:off x="698590" y="1058282"/>
        <a:ext cx="1321874" cy="644414"/>
      </dsp:txXfrm>
    </dsp:sp>
    <dsp:sp modelId="{D6EC27BD-D321-42F5-95D0-E593AFA8E4ED}">
      <dsp:nvSpPr>
        <dsp:cNvPr id="0" name=""/>
        <dsp:cNvSpPr/>
      </dsp:nvSpPr>
      <dsp:spPr>
        <a:xfrm>
          <a:off x="2509559" y="782"/>
          <a:ext cx="806343" cy="806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59C5-CA1E-45D7-AB25-D1D5A06C273F}">
      <dsp:nvSpPr>
        <dsp:cNvPr id="0" name=""/>
        <dsp:cNvSpPr/>
      </dsp:nvSpPr>
      <dsp:spPr>
        <a:xfrm>
          <a:off x="2681402" y="172626"/>
          <a:ext cx="462656" cy="462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DC228-A8BE-43AE-A480-DC72799EC3AE}">
      <dsp:nvSpPr>
        <dsp:cNvPr id="0" name=""/>
        <dsp:cNvSpPr/>
      </dsp:nvSpPr>
      <dsp:spPr>
        <a:xfrm>
          <a:off x="2251793" y="1058282"/>
          <a:ext cx="1321874" cy="644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To enhance security​</a:t>
          </a:r>
          <a:endParaRPr lang="en-US" sz="1200" kern="1200" dirty="0"/>
        </a:p>
      </dsp:txBody>
      <dsp:txXfrm>
        <a:off x="2251793" y="1058282"/>
        <a:ext cx="1321874" cy="644414"/>
      </dsp:txXfrm>
    </dsp:sp>
    <dsp:sp modelId="{D2FE7FBD-AA4D-4222-AD2C-FB6B2C15E25B}">
      <dsp:nvSpPr>
        <dsp:cNvPr id="0" name=""/>
        <dsp:cNvSpPr/>
      </dsp:nvSpPr>
      <dsp:spPr>
        <a:xfrm>
          <a:off x="4062762" y="782"/>
          <a:ext cx="806343" cy="806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EB35-FC5F-4DB9-A6CA-5935BA180125}">
      <dsp:nvSpPr>
        <dsp:cNvPr id="0" name=""/>
        <dsp:cNvSpPr/>
      </dsp:nvSpPr>
      <dsp:spPr>
        <a:xfrm>
          <a:off x="4234606" y="172626"/>
          <a:ext cx="462656" cy="462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73818-5BFC-4349-8DC5-2AB90245ADA0}">
      <dsp:nvSpPr>
        <dsp:cNvPr id="0" name=""/>
        <dsp:cNvSpPr/>
      </dsp:nvSpPr>
      <dsp:spPr>
        <a:xfrm>
          <a:off x="3804996" y="1058282"/>
          <a:ext cx="1321874" cy="644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To drive individual and organization with ability to enhance security for their property</a:t>
          </a:r>
          <a:endParaRPr lang="en-US" sz="1200" kern="1200" dirty="0"/>
        </a:p>
      </dsp:txBody>
      <dsp:txXfrm>
        <a:off x="3804996" y="1058282"/>
        <a:ext cx="1321874" cy="6444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10EBA-487A-4F39-915E-73B7F9F390D0}">
      <dsp:nvSpPr>
        <dsp:cNvPr id="0" name=""/>
        <dsp:cNvSpPr/>
      </dsp:nvSpPr>
      <dsp:spPr>
        <a:xfrm>
          <a:off x="844905" y="1245"/>
          <a:ext cx="547509" cy="5475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D3110-9D16-40E3-9CB9-A3E2F60FAA7C}">
      <dsp:nvSpPr>
        <dsp:cNvPr id="0" name=""/>
        <dsp:cNvSpPr/>
      </dsp:nvSpPr>
      <dsp:spPr>
        <a:xfrm>
          <a:off x="959882" y="116222"/>
          <a:ext cx="317555" cy="317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F2042-909B-4C9F-8C55-859AA01F5920}">
      <dsp:nvSpPr>
        <dsp:cNvPr id="0" name=""/>
        <dsp:cNvSpPr/>
      </dsp:nvSpPr>
      <dsp:spPr>
        <a:xfrm>
          <a:off x="1509738" y="1245"/>
          <a:ext cx="1290557" cy="54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Microcontroller : 8051 family</a:t>
          </a:r>
          <a:endParaRPr lang="en-US" sz="1200" kern="1200" dirty="0"/>
        </a:p>
      </dsp:txBody>
      <dsp:txXfrm>
        <a:off x="1509738" y="1245"/>
        <a:ext cx="1290557" cy="547509"/>
      </dsp:txXfrm>
    </dsp:sp>
    <dsp:sp modelId="{D4491A2B-07FD-4647-889C-91B14814BBA2}">
      <dsp:nvSpPr>
        <dsp:cNvPr id="0" name=""/>
        <dsp:cNvSpPr/>
      </dsp:nvSpPr>
      <dsp:spPr>
        <a:xfrm>
          <a:off x="3025165" y="1245"/>
          <a:ext cx="547509" cy="5475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A2A95-3B18-4255-A1B9-6BA8E76919DD}">
      <dsp:nvSpPr>
        <dsp:cNvPr id="0" name=""/>
        <dsp:cNvSpPr/>
      </dsp:nvSpPr>
      <dsp:spPr>
        <a:xfrm>
          <a:off x="3140142" y="116222"/>
          <a:ext cx="317555" cy="317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B7A68-4FAB-49CC-90B9-B8A93ABE3F10}">
      <dsp:nvSpPr>
        <dsp:cNvPr id="0" name=""/>
        <dsp:cNvSpPr/>
      </dsp:nvSpPr>
      <dsp:spPr>
        <a:xfrm>
          <a:off x="3689998" y="1245"/>
          <a:ext cx="1290557" cy="54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For polarity: H bridge l298n</a:t>
          </a:r>
          <a:endParaRPr lang="en-US" sz="1200" kern="1200"/>
        </a:p>
      </dsp:txBody>
      <dsp:txXfrm>
        <a:off x="3689998" y="1245"/>
        <a:ext cx="1290557" cy="547509"/>
      </dsp:txXfrm>
    </dsp:sp>
    <dsp:sp modelId="{5F9C5138-C865-43C9-BD6D-9913337E510B}">
      <dsp:nvSpPr>
        <dsp:cNvPr id="0" name=""/>
        <dsp:cNvSpPr/>
      </dsp:nvSpPr>
      <dsp:spPr>
        <a:xfrm>
          <a:off x="844905" y="914487"/>
          <a:ext cx="547509" cy="5475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D0C00-F694-4068-B656-9758833491A6}">
      <dsp:nvSpPr>
        <dsp:cNvPr id="0" name=""/>
        <dsp:cNvSpPr/>
      </dsp:nvSpPr>
      <dsp:spPr>
        <a:xfrm>
          <a:off x="959882" y="1029464"/>
          <a:ext cx="317555" cy="317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73AC3-B6A9-46CC-8CF6-7F94AFA04F2B}">
      <dsp:nvSpPr>
        <dsp:cNvPr id="0" name=""/>
        <dsp:cNvSpPr/>
      </dsp:nvSpPr>
      <dsp:spPr>
        <a:xfrm>
          <a:off x="1509738" y="914487"/>
          <a:ext cx="1290557" cy="54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For Switch: BJT</a:t>
          </a:r>
          <a:endParaRPr lang="en-US" sz="1200" kern="1200"/>
        </a:p>
      </dsp:txBody>
      <dsp:txXfrm>
        <a:off x="1509738" y="914487"/>
        <a:ext cx="1290557" cy="547509"/>
      </dsp:txXfrm>
    </dsp:sp>
    <dsp:sp modelId="{21F09A4D-34B2-45D9-8515-FD86390098DE}">
      <dsp:nvSpPr>
        <dsp:cNvPr id="0" name=""/>
        <dsp:cNvSpPr/>
      </dsp:nvSpPr>
      <dsp:spPr>
        <a:xfrm>
          <a:off x="3025165" y="914487"/>
          <a:ext cx="547509" cy="5475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BA6CA-4B62-4793-9DC6-EB8CC31B48F8}">
      <dsp:nvSpPr>
        <dsp:cNvPr id="0" name=""/>
        <dsp:cNvSpPr/>
      </dsp:nvSpPr>
      <dsp:spPr>
        <a:xfrm>
          <a:off x="3140142" y="1029464"/>
          <a:ext cx="317555" cy="317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0D7DB-900D-427B-969B-3BCFC1C0B57C}">
      <dsp:nvSpPr>
        <dsp:cNvPr id="0" name=""/>
        <dsp:cNvSpPr/>
      </dsp:nvSpPr>
      <dsp:spPr>
        <a:xfrm>
          <a:off x="3689998" y="914487"/>
          <a:ext cx="1290557" cy="54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Alarm System and DC motor</a:t>
          </a:r>
          <a:endParaRPr lang="en-US" sz="1200" kern="1200"/>
        </a:p>
      </dsp:txBody>
      <dsp:txXfrm>
        <a:off x="3689998" y="914487"/>
        <a:ext cx="1290557" cy="547509"/>
      </dsp:txXfrm>
    </dsp:sp>
    <dsp:sp modelId="{0D84DDE7-F995-44B7-B2EE-B8D8CD44CEF3}">
      <dsp:nvSpPr>
        <dsp:cNvPr id="0" name=""/>
        <dsp:cNvSpPr/>
      </dsp:nvSpPr>
      <dsp:spPr>
        <a:xfrm>
          <a:off x="844905" y="1827729"/>
          <a:ext cx="547509" cy="5475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D0BD0-0D06-4C48-BC2D-91174C048AAD}">
      <dsp:nvSpPr>
        <dsp:cNvPr id="0" name=""/>
        <dsp:cNvSpPr/>
      </dsp:nvSpPr>
      <dsp:spPr>
        <a:xfrm>
          <a:off x="959882" y="1942706"/>
          <a:ext cx="317555" cy="317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2F309-34BA-4872-A530-4FC270C415B8}">
      <dsp:nvSpPr>
        <dsp:cNvPr id="0" name=""/>
        <dsp:cNvSpPr/>
      </dsp:nvSpPr>
      <dsp:spPr>
        <a:xfrm>
          <a:off x="1509738" y="1827729"/>
          <a:ext cx="1290557" cy="54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Embedded Development tool :Keil V5</a:t>
          </a:r>
          <a:endParaRPr lang="en-US" sz="1200" kern="1200"/>
        </a:p>
      </dsp:txBody>
      <dsp:txXfrm>
        <a:off x="1509738" y="1827729"/>
        <a:ext cx="1290557" cy="547509"/>
      </dsp:txXfrm>
    </dsp:sp>
    <dsp:sp modelId="{071BA14C-A827-49BD-B037-3D7CCA5D5606}">
      <dsp:nvSpPr>
        <dsp:cNvPr id="0" name=""/>
        <dsp:cNvSpPr/>
      </dsp:nvSpPr>
      <dsp:spPr>
        <a:xfrm>
          <a:off x="3025165" y="1827729"/>
          <a:ext cx="547509" cy="5475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6916D-1549-46B6-A861-61E927FDBC1E}">
      <dsp:nvSpPr>
        <dsp:cNvPr id="0" name=""/>
        <dsp:cNvSpPr/>
      </dsp:nvSpPr>
      <dsp:spPr>
        <a:xfrm>
          <a:off x="3140142" y="1942706"/>
          <a:ext cx="317555" cy="317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3754-97B4-4522-9CAF-E17E2A6EAA3F}">
      <dsp:nvSpPr>
        <dsp:cNvPr id="0" name=""/>
        <dsp:cNvSpPr/>
      </dsp:nvSpPr>
      <dsp:spPr>
        <a:xfrm>
          <a:off x="3689998" y="1827729"/>
          <a:ext cx="1290557" cy="54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Electronic Design tool :Proteus</a:t>
          </a:r>
          <a:endParaRPr lang="en-US" sz="1200" kern="1200"/>
        </a:p>
      </dsp:txBody>
      <dsp:txXfrm>
        <a:off x="3689998" y="1827729"/>
        <a:ext cx="1290557" cy="547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71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98d4e19c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98d4e19c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98d4e19c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98d4e19c6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74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8d4e19c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8d4e19c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0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8d4e19c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8d4e19c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72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bd022c0c6_1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bd022c0c6_1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92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98d4e19c6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98d4e19c6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12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98d4e19c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298d4e19c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353688" y="773250"/>
            <a:ext cx="61548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9787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7407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3100" y="782050"/>
            <a:ext cx="359700" cy="340800"/>
          </a:xfrm>
          <a:prstGeom prst="roundRect">
            <a:avLst>
              <a:gd name="adj" fmla="val 319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835375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9746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005675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grpSp>
        <p:nvGrpSpPr>
          <p:cNvPr id="18" name="Google Shape;18;p2"/>
          <p:cNvGrpSpPr/>
          <p:nvPr/>
        </p:nvGrpSpPr>
        <p:grpSpPr>
          <a:xfrm rot="5400000">
            <a:off x="7459425" y="2602788"/>
            <a:ext cx="1362175" cy="332100"/>
            <a:chOff x="305925" y="4572450"/>
            <a:chExt cx="1362175" cy="332100"/>
          </a:xfrm>
        </p:grpSpPr>
        <p:sp>
          <p:nvSpPr>
            <p:cNvPr id="19" name="Google Shape;19;p2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flipH="1">
            <a:off x="509425" y="2430850"/>
            <a:ext cx="610500" cy="299400"/>
          </a:xfrm>
          <a:prstGeom prst="rightArrow">
            <a:avLst>
              <a:gd name="adj1" fmla="val 50000"/>
              <a:gd name="adj2" fmla="val 137984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611088" y="1071725"/>
            <a:ext cx="5640000" cy="25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166688" y="36250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620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"/>
          <p:cNvSpPr/>
          <p:nvPr/>
        </p:nvSpPr>
        <p:spPr>
          <a:xfrm>
            <a:off x="1651038" y="1402350"/>
            <a:ext cx="6154800" cy="23388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"/>
          <p:cNvSpPr/>
          <p:nvPr/>
        </p:nvSpPr>
        <p:spPr>
          <a:xfrm flipH="1">
            <a:off x="30592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"/>
          <p:cNvSpPr/>
          <p:nvPr/>
        </p:nvSpPr>
        <p:spPr>
          <a:xfrm flipH="1">
            <a:off x="63682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697863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/>
          <p:nvPr/>
        </p:nvSpPr>
        <p:spPr>
          <a:xfrm flipH="1">
            <a:off x="8371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"/>
          <p:cNvSpPr/>
          <p:nvPr/>
        </p:nvSpPr>
        <p:spPr>
          <a:xfrm flipH="1">
            <a:off x="868177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grpSp>
        <p:nvGrpSpPr>
          <p:cNvPr id="233" name="Google Shape;233;p11"/>
          <p:cNvGrpSpPr/>
          <p:nvPr/>
        </p:nvGrpSpPr>
        <p:grpSpPr>
          <a:xfrm rot="-5400000" flipH="1">
            <a:off x="322200" y="2602788"/>
            <a:ext cx="1362175" cy="332100"/>
            <a:chOff x="305925" y="4572450"/>
            <a:chExt cx="1362175" cy="332100"/>
          </a:xfrm>
        </p:grpSpPr>
        <p:sp>
          <p:nvSpPr>
            <p:cNvPr id="234" name="Google Shape;234;p11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1"/>
          <p:cNvSpPr/>
          <p:nvPr/>
        </p:nvSpPr>
        <p:spPr>
          <a:xfrm>
            <a:off x="8010950" y="2430850"/>
            <a:ext cx="610500" cy="299400"/>
          </a:xfrm>
          <a:prstGeom prst="rightArrow">
            <a:avLst>
              <a:gd name="adj1" fmla="val 50000"/>
              <a:gd name="adj2" fmla="val 137984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1"/>
          <p:cNvGrpSpPr/>
          <p:nvPr/>
        </p:nvGrpSpPr>
        <p:grpSpPr>
          <a:xfrm>
            <a:off x="7313359" y="4591995"/>
            <a:ext cx="832289" cy="202913"/>
            <a:chOff x="305925" y="4572450"/>
            <a:chExt cx="1362175" cy="332100"/>
          </a:xfrm>
        </p:grpSpPr>
        <p:sp>
          <p:nvSpPr>
            <p:cNvPr id="257" name="Google Shape;257;p11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1"/>
          <p:cNvSpPr/>
          <p:nvPr/>
        </p:nvSpPr>
        <p:spPr>
          <a:xfrm>
            <a:off x="8071200" y="782050"/>
            <a:ext cx="359700" cy="340800"/>
          </a:xfrm>
          <a:prstGeom prst="roundRect">
            <a:avLst>
              <a:gd name="adj" fmla="val 319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 flipH="1">
            <a:off x="9170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 txBox="1">
            <a:spLocks noGrp="1"/>
          </p:cNvSpPr>
          <p:nvPr>
            <p:ph type="title" hasCustomPrompt="1"/>
          </p:nvPr>
        </p:nvSpPr>
        <p:spPr>
          <a:xfrm>
            <a:off x="1711963" y="1668650"/>
            <a:ext cx="60852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1" name="Google Shape;281;p11"/>
          <p:cNvSpPr txBox="1">
            <a:spLocks noGrp="1"/>
          </p:cNvSpPr>
          <p:nvPr>
            <p:ph type="subTitle" idx="1"/>
          </p:nvPr>
        </p:nvSpPr>
        <p:spPr>
          <a:xfrm>
            <a:off x="1711963" y="2977750"/>
            <a:ext cx="60852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59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50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13"/>
          <p:cNvGrpSpPr/>
          <p:nvPr/>
        </p:nvGrpSpPr>
        <p:grpSpPr>
          <a:xfrm>
            <a:off x="996759" y="4591995"/>
            <a:ext cx="832289" cy="202913"/>
            <a:chOff x="305925" y="4572450"/>
            <a:chExt cx="1362175" cy="332100"/>
          </a:xfrm>
        </p:grpSpPr>
        <p:sp>
          <p:nvSpPr>
            <p:cNvPr id="287" name="Google Shape;287;p13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3"/>
          <p:cNvSpPr txBox="1">
            <a:spLocks noGrp="1"/>
          </p:cNvSpPr>
          <p:nvPr>
            <p:ph type="title"/>
          </p:nvPr>
        </p:nvSpPr>
        <p:spPr>
          <a:xfrm>
            <a:off x="1890750" y="1712925"/>
            <a:ext cx="25014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2" hasCustomPrompt="1"/>
          </p:nvPr>
        </p:nvSpPr>
        <p:spPr>
          <a:xfrm>
            <a:off x="926400" y="19847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"/>
          </p:nvPr>
        </p:nvSpPr>
        <p:spPr>
          <a:xfrm>
            <a:off x="1890750" y="2071725"/>
            <a:ext cx="2501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3"/>
          </p:nvPr>
        </p:nvSpPr>
        <p:spPr>
          <a:xfrm>
            <a:off x="5645828" y="1712925"/>
            <a:ext cx="25014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idx="4" hasCustomPrompt="1"/>
          </p:nvPr>
        </p:nvSpPr>
        <p:spPr>
          <a:xfrm>
            <a:off x="4668725" y="19847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5"/>
          </p:nvPr>
        </p:nvSpPr>
        <p:spPr>
          <a:xfrm>
            <a:off x="5645833" y="2071725"/>
            <a:ext cx="2501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6"/>
          </p:nvPr>
        </p:nvSpPr>
        <p:spPr>
          <a:xfrm>
            <a:off x="1890750" y="3185113"/>
            <a:ext cx="25014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7" hasCustomPrompt="1"/>
          </p:nvPr>
        </p:nvSpPr>
        <p:spPr>
          <a:xfrm>
            <a:off x="926400" y="34569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8"/>
          </p:nvPr>
        </p:nvSpPr>
        <p:spPr>
          <a:xfrm>
            <a:off x="1890750" y="3543938"/>
            <a:ext cx="2501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9"/>
          </p:nvPr>
        </p:nvSpPr>
        <p:spPr>
          <a:xfrm>
            <a:off x="5645828" y="3185113"/>
            <a:ext cx="25014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8725" y="34569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4"/>
          </p:nvPr>
        </p:nvSpPr>
        <p:spPr>
          <a:xfrm>
            <a:off x="5645833" y="3543938"/>
            <a:ext cx="2501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3999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1850625" y="1077300"/>
            <a:ext cx="6580200" cy="29889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"/>
          <p:cNvSpPr/>
          <p:nvPr/>
        </p:nvSpPr>
        <p:spPr>
          <a:xfrm flipH="1">
            <a:off x="30592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"/>
          <p:cNvSpPr/>
          <p:nvPr/>
        </p:nvSpPr>
        <p:spPr>
          <a:xfrm flipH="1">
            <a:off x="63682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4"/>
          <p:cNvSpPr/>
          <p:nvPr/>
        </p:nvSpPr>
        <p:spPr>
          <a:xfrm flipH="1">
            <a:off x="697863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"/>
          <p:cNvSpPr/>
          <p:nvPr/>
        </p:nvSpPr>
        <p:spPr>
          <a:xfrm flipH="1">
            <a:off x="8371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4"/>
          <p:cNvSpPr/>
          <p:nvPr/>
        </p:nvSpPr>
        <p:spPr>
          <a:xfrm>
            <a:off x="868177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grpSp>
        <p:nvGrpSpPr>
          <p:cNvPr id="330" name="Google Shape;330;p14"/>
          <p:cNvGrpSpPr/>
          <p:nvPr/>
        </p:nvGrpSpPr>
        <p:grpSpPr>
          <a:xfrm rot="-5400000" flipH="1">
            <a:off x="322200" y="2602788"/>
            <a:ext cx="1362175" cy="332100"/>
            <a:chOff x="305925" y="4572450"/>
            <a:chExt cx="1362175" cy="332100"/>
          </a:xfrm>
        </p:grpSpPr>
        <p:sp>
          <p:nvSpPr>
            <p:cNvPr id="331" name="Google Shape;331;p14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4"/>
          <p:cNvSpPr/>
          <p:nvPr/>
        </p:nvSpPr>
        <p:spPr>
          <a:xfrm flipH="1">
            <a:off x="66259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2506875" y="3102900"/>
            <a:ext cx="52677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subTitle" idx="1"/>
          </p:nvPr>
        </p:nvSpPr>
        <p:spPr>
          <a:xfrm>
            <a:off x="2506875" y="1624500"/>
            <a:ext cx="52677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742507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713100" y="782050"/>
            <a:ext cx="359700" cy="340800"/>
          </a:xfrm>
          <a:prstGeom prst="roundRect">
            <a:avLst>
              <a:gd name="adj" fmla="val 319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5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5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5"/>
          <p:cNvSpPr txBox="1">
            <a:spLocks noGrp="1"/>
          </p:cNvSpPr>
          <p:nvPr>
            <p:ph type="title"/>
          </p:nvPr>
        </p:nvSpPr>
        <p:spPr>
          <a:xfrm>
            <a:off x="5202588" y="1478213"/>
            <a:ext cx="2996700" cy="8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4" name="Google Shape;364;p15"/>
          <p:cNvSpPr txBox="1">
            <a:spLocks noGrp="1"/>
          </p:cNvSpPr>
          <p:nvPr>
            <p:ph type="subTitle" idx="1"/>
          </p:nvPr>
        </p:nvSpPr>
        <p:spPr>
          <a:xfrm>
            <a:off x="5202588" y="23611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32697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7313359" y="4591995"/>
            <a:ext cx="832289" cy="202913"/>
            <a:chOff x="305925" y="4572450"/>
            <a:chExt cx="1362175" cy="332100"/>
          </a:xfrm>
        </p:grpSpPr>
        <p:sp>
          <p:nvSpPr>
            <p:cNvPr id="370" name="Google Shape;370;p16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16"/>
          <p:cNvSpPr txBox="1">
            <a:spLocks noGrp="1"/>
          </p:cNvSpPr>
          <p:nvPr>
            <p:ph type="title" idx="2"/>
          </p:nvPr>
        </p:nvSpPr>
        <p:spPr>
          <a:xfrm>
            <a:off x="720000" y="2684700"/>
            <a:ext cx="20868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ubTitle" idx="1"/>
          </p:nvPr>
        </p:nvSpPr>
        <p:spPr>
          <a:xfrm>
            <a:off x="720000" y="3142900"/>
            <a:ext cx="2086800" cy="6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 idx="3"/>
          </p:nvPr>
        </p:nvSpPr>
        <p:spPr>
          <a:xfrm>
            <a:off x="3528596" y="2684700"/>
            <a:ext cx="20868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5" name="Google Shape;395;p16"/>
          <p:cNvSpPr txBox="1">
            <a:spLocks noGrp="1"/>
          </p:cNvSpPr>
          <p:nvPr>
            <p:ph type="subTitle" idx="4"/>
          </p:nvPr>
        </p:nvSpPr>
        <p:spPr>
          <a:xfrm>
            <a:off x="3528597" y="3142900"/>
            <a:ext cx="2086800" cy="6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 idx="5"/>
          </p:nvPr>
        </p:nvSpPr>
        <p:spPr>
          <a:xfrm>
            <a:off x="6337199" y="2684700"/>
            <a:ext cx="20868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subTitle" idx="6"/>
          </p:nvPr>
        </p:nvSpPr>
        <p:spPr>
          <a:xfrm>
            <a:off x="6337200" y="3142900"/>
            <a:ext cx="2086800" cy="6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41260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7820400" y="4495650"/>
            <a:ext cx="610500" cy="299400"/>
          </a:xfrm>
          <a:prstGeom prst="rightArrow">
            <a:avLst>
              <a:gd name="adj1" fmla="val 50000"/>
              <a:gd name="adj2" fmla="val 137984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17"/>
          <p:cNvSpPr txBox="1">
            <a:spLocks noGrp="1"/>
          </p:cNvSpPr>
          <p:nvPr>
            <p:ph type="title" idx="2"/>
          </p:nvPr>
        </p:nvSpPr>
        <p:spPr>
          <a:xfrm>
            <a:off x="713175" y="2981925"/>
            <a:ext cx="1929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1"/>
          </p:nvPr>
        </p:nvSpPr>
        <p:spPr>
          <a:xfrm>
            <a:off x="713175" y="3340725"/>
            <a:ext cx="192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5" name="Google Shape;405;p17"/>
          <p:cNvSpPr txBox="1">
            <a:spLocks noGrp="1"/>
          </p:cNvSpPr>
          <p:nvPr>
            <p:ph type="title" idx="3"/>
          </p:nvPr>
        </p:nvSpPr>
        <p:spPr>
          <a:xfrm>
            <a:off x="4572077" y="2981925"/>
            <a:ext cx="1929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6" name="Google Shape;406;p17"/>
          <p:cNvSpPr txBox="1">
            <a:spLocks noGrp="1"/>
          </p:cNvSpPr>
          <p:nvPr>
            <p:ph type="subTitle" idx="4"/>
          </p:nvPr>
        </p:nvSpPr>
        <p:spPr>
          <a:xfrm>
            <a:off x="4572075" y="3340725"/>
            <a:ext cx="192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17"/>
          <p:cNvSpPr txBox="1">
            <a:spLocks noGrp="1"/>
          </p:cNvSpPr>
          <p:nvPr>
            <p:ph type="title" idx="5"/>
          </p:nvPr>
        </p:nvSpPr>
        <p:spPr>
          <a:xfrm>
            <a:off x="2642624" y="2981925"/>
            <a:ext cx="1929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6"/>
          </p:nvPr>
        </p:nvSpPr>
        <p:spPr>
          <a:xfrm>
            <a:off x="2642624" y="3340725"/>
            <a:ext cx="192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9" name="Google Shape;409;p17"/>
          <p:cNvSpPr txBox="1">
            <a:spLocks noGrp="1"/>
          </p:cNvSpPr>
          <p:nvPr>
            <p:ph type="title" idx="7"/>
          </p:nvPr>
        </p:nvSpPr>
        <p:spPr>
          <a:xfrm>
            <a:off x="6501526" y="2981925"/>
            <a:ext cx="1929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0" name="Google Shape;410;p17"/>
          <p:cNvSpPr txBox="1">
            <a:spLocks noGrp="1"/>
          </p:cNvSpPr>
          <p:nvPr>
            <p:ph type="subTitle" idx="8"/>
          </p:nvPr>
        </p:nvSpPr>
        <p:spPr>
          <a:xfrm>
            <a:off x="6501523" y="3340725"/>
            <a:ext cx="192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0333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18"/>
          <p:cNvGrpSpPr/>
          <p:nvPr/>
        </p:nvGrpSpPr>
        <p:grpSpPr>
          <a:xfrm>
            <a:off x="7313359" y="4591995"/>
            <a:ext cx="832289" cy="202913"/>
            <a:chOff x="305925" y="4572450"/>
            <a:chExt cx="1362175" cy="332100"/>
          </a:xfrm>
        </p:grpSpPr>
        <p:sp>
          <p:nvSpPr>
            <p:cNvPr id="416" name="Google Shape;416;p18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title" idx="2"/>
          </p:nvPr>
        </p:nvSpPr>
        <p:spPr>
          <a:xfrm>
            <a:off x="1101175" y="1656688"/>
            <a:ext cx="1986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9" name="Google Shape;439;p18"/>
          <p:cNvSpPr txBox="1">
            <a:spLocks noGrp="1"/>
          </p:cNvSpPr>
          <p:nvPr>
            <p:ph type="subTitle" idx="1"/>
          </p:nvPr>
        </p:nvSpPr>
        <p:spPr>
          <a:xfrm>
            <a:off x="1101175" y="2015488"/>
            <a:ext cx="198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" name="Google Shape;440;p18"/>
          <p:cNvSpPr txBox="1">
            <a:spLocks noGrp="1"/>
          </p:cNvSpPr>
          <p:nvPr>
            <p:ph type="title" idx="3"/>
          </p:nvPr>
        </p:nvSpPr>
        <p:spPr>
          <a:xfrm>
            <a:off x="3578947" y="1656688"/>
            <a:ext cx="1986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"/>
          </p:nvPr>
        </p:nvSpPr>
        <p:spPr>
          <a:xfrm>
            <a:off x="3579000" y="2015488"/>
            <a:ext cx="198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2" name="Google Shape;442;p18"/>
          <p:cNvSpPr txBox="1">
            <a:spLocks noGrp="1"/>
          </p:cNvSpPr>
          <p:nvPr>
            <p:ph type="title" idx="5"/>
          </p:nvPr>
        </p:nvSpPr>
        <p:spPr>
          <a:xfrm>
            <a:off x="1101175" y="3090088"/>
            <a:ext cx="1986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6"/>
          </p:nvPr>
        </p:nvSpPr>
        <p:spPr>
          <a:xfrm>
            <a:off x="1101175" y="3448888"/>
            <a:ext cx="198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4" name="Google Shape;444;p18"/>
          <p:cNvSpPr txBox="1">
            <a:spLocks noGrp="1"/>
          </p:cNvSpPr>
          <p:nvPr>
            <p:ph type="title" idx="7"/>
          </p:nvPr>
        </p:nvSpPr>
        <p:spPr>
          <a:xfrm>
            <a:off x="3578947" y="3090088"/>
            <a:ext cx="1986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5" name="Google Shape;445;p18"/>
          <p:cNvSpPr txBox="1">
            <a:spLocks noGrp="1"/>
          </p:cNvSpPr>
          <p:nvPr>
            <p:ph type="subTitle" idx="8"/>
          </p:nvPr>
        </p:nvSpPr>
        <p:spPr>
          <a:xfrm>
            <a:off x="3578947" y="3448888"/>
            <a:ext cx="198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18"/>
          <p:cNvSpPr txBox="1">
            <a:spLocks noGrp="1"/>
          </p:cNvSpPr>
          <p:nvPr>
            <p:ph type="title" idx="9"/>
          </p:nvPr>
        </p:nvSpPr>
        <p:spPr>
          <a:xfrm>
            <a:off x="6056725" y="1656688"/>
            <a:ext cx="1986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7" name="Google Shape;447;p18"/>
          <p:cNvSpPr txBox="1">
            <a:spLocks noGrp="1"/>
          </p:cNvSpPr>
          <p:nvPr>
            <p:ph type="subTitle" idx="13"/>
          </p:nvPr>
        </p:nvSpPr>
        <p:spPr>
          <a:xfrm>
            <a:off x="6056725" y="2015488"/>
            <a:ext cx="198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18"/>
          <p:cNvSpPr txBox="1">
            <a:spLocks noGrp="1"/>
          </p:cNvSpPr>
          <p:nvPr>
            <p:ph type="title" idx="14"/>
          </p:nvPr>
        </p:nvSpPr>
        <p:spPr>
          <a:xfrm>
            <a:off x="6056725" y="3090088"/>
            <a:ext cx="1986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9" name="Google Shape;449;p18"/>
          <p:cNvSpPr txBox="1">
            <a:spLocks noGrp="1"/>
          </p:cNvSpPr>
          <p:nvPr>
            <p:ph type="subTitle" idx="15"/>
          </p:nvPr>
        </p:nvSpPr>
        <p:spPr>
          <a:xfrm>
            <a:off x="6056725" y="3448888"/>
            <a:ext cx="198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94719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/>
          <p:nvPr/>
        </p:nvSpPr>
        <p:spPr>
          <a:xfrm flipH="1">
            <a:off x="30592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 flipH="1">
            <a:off x="63682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flipH="1">
            <a:off x="697863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9"/>
          <p:cNvSpPr/>
          <p:nvPr/>
        </p:nvSpPr>
        <p:spPr>
          <a:xfrm flipH="1">
            <a:off x="8371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7835400" y="4454400"/>
            <a:ext cx="610500" cy="299400"/>
          </a:xfrm>
          <a:prstGeom prst="rightArrow">
            <a:avLst>
              <a:gd name="adj1" fmla="val 50000"/>
              <a:gd name="adj2" fmla="val 137984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868177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grpSp>
        <p:nvGrpSpPr>
          <p:cNvPr id="458" name="Google Shape;458;p19"/>
          <p:cNvGrpSpPr/>
          <p:nvPr/>
        </p:nvGrpSpPr>
        <p:grpSpPr>
          <a:xfrm rot="-5400000" flipH="1">
            <a:off x="322200" y="2602788"/>
            <a:ext cx="1362175" cy="332100"/>
            <a:chOff x="305925" y="4572450"/>
            <a:chExt cx="1362175" cy="332100"/>
          </a:xfrm>
        </p:grpSpPr>
        <p:sp>
          <p:nvSpPr>
            <p:cNvPr id="459" name="Google Shape;459;p19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9"/>
          <p:cNvSpPr/>
          <p:nvPr/>
        </p:nvSpPr>
        <p:spPr>
          <a:xfrm flipH="1">
            <a:off x="66259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/>
          <p:nvPr/>
        </p:nvSpPr>
        <p:spPr>
          <a:xfrm>
            <a:off x="1581625" y="1195950"/>
            <a:ext cx="6849300" cy="27516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title" hasCustomPrompt="1"/>
          </p:nvPr>
        </p:nvSpPr>
        <p:spPr>
          <a:xfrm>
            <a:off x="1960963" y="1887900"/>
            <a:ext cx="284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1"/>
          </p:nvPr>
        </p:nvSpPr>
        <p:spPr>
          <a:xfrm>
            <a:off x="1960963" y="2656800"/>
            <a:ext cx="28425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2" hasCustomPrompt="1"/>
          </p:nvPr>
        </p:nvSpPr>
        <p:spPr>
          <a:xfrm>
            <a:off x="5209088" y="1887913"/>
            <a:ext cx="284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3"/>
          </p:nvPr>
        </p:nvSpPr>
        <p:spPr>
          <a:xfrm>
            <a:off x="5209088" y="2656790"/>
            <a:ext cx="28425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05853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0"/>
          <p:cNvGrpSpPr/>
          <p:nvPr/>
        </p:nvGrpSpPr>
        <p:grpSpPr>
          <a:xfrm>
            <a:off x="996934" y="4591995"/>
            <a:ext cx="832289" cy="202913"/>
            <a:chOff x="305925" y="4572450"/>
            <a:chExt cx="1362175" cy="332100"/>
          </a:xfrm>
        </p:grpSpPr>
        <p:sp>
          <p:nvSpPr>
            <p:cNvPr id="492" name="Google Shape;492;p20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50971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9997" y="773250"/>
            <a:ext cx="44322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291850" y="773250"/>
            <a:ext cx="23115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769787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77407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7835375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79746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005675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grpSp>
        <p:nvGrpSpPr>
          <p:cNvPr id="54" name="Google Shape;54;p3"/>
          <p:cNvGrpSpPr/>
          <p:nvPr/>
        </p:nvGrpSpPr>
        <p:grpSpPr>
          <a:xfrm rot="5400000">
            <a:off x="7459425" y="2602788"/>
            <a:ext cx="1362175" cy="332100"/>
            <a:chOff x="305925" y="4572450"/>
            <a:chExt cx="1362175" cy="332100"/>
          </a:xfrm>
        </p:grpSpPr>
        <p:sp>
          <p:nvSpPr>
            <p:cNvPr id="55" name="Google Shape;55;p3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3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flipH="1">
            <a:off x="751347" y="464575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1058850" y="2022988"/>
            <a:ext cx="3754500" cy="14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1058850" y="1181188"/>
            <a:ext cx="206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1058850" y="3446913"/>
            <a:ext cx="37545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09750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1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1"/>
          <p:cNvSpPr/>
          <p:nvPr/>
        </p:nvSpPr>
        <p:spPr>
          <a:xfrm>
            <a:off x="1353688" y="773250"/>
            <a:ext cx="61548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1"/>
          <p:cNvSpPr/>
          <p:nvPr/>
        </p:nvSpPr>
        <p:spPr>
          <a:xfrm>
            <a:off x="769787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1"/>
          <p:cNvSpPr/>
          <p:nvPr/>
        </p:nvSpPr>
        <p:spPr>
          <a:xfrm>
            <a:off x="777407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713100" y="782050"/>
            <a:ext cx="359700" cy="340800"/>
          </a:xfrm>
          <a:prstGeom prst="roundRect">
            <a:avLst>
              <a:gd name="adj" fmla="val 319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1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1"/>
          <p:cNvSpPr/>
          <p:nvPr/>
        </p:nvSpPr>
        <p:spPr>
          <a:xfrm>
            <a:off x="7835375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1"/>
          <p:cNvSpPr/>
          <p:nvPr/>
        </p:nvSpPr>
        <p:spPr>
          <a:xfrm>
            <a:off x="79746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1"/>
          <p:cNvSpPr/>
          <p:nvPr/>
        </p:nvSpPr>
        <p:spPr>
          <a:xfrm>
            <a:off x="8005675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grpSp>
        <p:nvGrpSpPr>
          <p:cNvPr id="524" name="Google Shape;524;p21"/>
          <p:cNvGrpSpPr/>
          <p:nvPr/>
        </p:nvGrpSpPr>
        <p:grpSpPr>
          <a:xfrm rot="5400000">
            <a:off x="7459425" y="2602788"/>
            <a:ext cx="1362175" cy="332100"/>
            <a:chOff x="305925" y="4572450"/>
            <a:chExt cx="1362175" cy="332100"/>
          </a:xfrm>
        </p:grpSpPr>
        <p:sp>
          <p:nvSpPr>
            <p:cNvPr id="525" name="Google Shape;525;p21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21"/>
          <p:cNvSpPr/>
          <p:nvPr/>
        </p:nvSpPr>
        <p:spPr>
          <a:xfrm flipH="1">
            <a:off x="509425" y="2430850"/>
            <a:ext cx="610500" cy="299400"/>
          </a:xfrm>
          <a:prstGeom prst="rightArrow">
            <a:avLst>
              <a:gd name="adj1" fmla="val 50000"/>
              <a:gd name="adj2" fmla="val 137984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1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1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 txBox="1"/>
          <p:nvPr/>
        </p:nvSpPr>
        <p:spPr>
          <a:xfrm>
            <a:off x="2854650" y="3269188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and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50" name="Google Shape;550;p21"/>
          <p:cNvSpPr txBox="1">
            <a:spLocks noGrp="1"/>
          </p:cNvSpPr>
          <p:nvPr>
            <p:ph type="title"/>
          </p:nvPr>
        </p:nvSpPr>
        <p:spPr>
          <a:xfrm>
            <a:off x="2387250" y="782050"/>
            <a:ext cx="43293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1" name="Google Shape;551;p21"/>
          <p:cNvSpPr txBox="1">
            <a:spLocks noGrp="1"/>
          </p:cNvSpPr>
          <p:nvPr>
            <p:ph type="subTitle" idx="1"/>
          </p:nvPr>
        </p:nvSpPr>
        <p:spPr>
          <a:xfrm>
            <a:off x="2854650" y="23789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2" name="Google Shape;552;p21"/>
          <p:cNvSpPr txBox="1">
            <a:spLocks noGrp="1"/>
          </p:cNvSpPr>
          <p:nvPr>
            <p:ph type="subTitle" idx="2"/>
          </p:nvPr>
        </p:nvSpPr>
        <p:spPr>
          <a:xfrm>
            <a:off x="2854650" y="19700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9210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2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2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2"/>
          <p:cNvGrpSpPr/>
          <p:nvPr/>
        </p:nvGrpSpPr>
        <p:grpSpPr>
          <a:xfrm>
            <a:off x="7313359" y="4591995"/>
            <a:ext cx="832289" cy="202913"/>
            <a:chOff x="305925" y="4572450"/>
            <a:chExt cx="1362175" cy="332100"/>
          </a:xfrm>
        </p:grpSpPr>
        <p:sp>
          <p:nvSpPr>
            <p:cNvPr id="558" name="Google Shape;558;p22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31606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3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3"/>
          <p:cNvSpPr/>
          <p:nvPr/>
        </p:nvSpPr>
        <p:spPr>
          <a:xfrm>
            <a:off x="1353688" y="773250"/>
            <a:ext cx="61548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3"/>
          <p:cNvSpPr/>
          <p:nvPr/>
        </p:nvSpPr>
        <p:spPr>
          <a:xfrm>
            <a:off x="769787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3"/>
          <p:cNvSpPr/>
          <p:nvPr/>
        </p:nvSpPr>
        <p:spPr>
          <a:xfrm>
            <a:off x="777407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3"/>
          <p:cNvSpPr/>
          <p:nvPr/>
        </p:nvSpPr>
        <p:spPr>
          <a:xfrm>
            <a:off x="713100" y="782050"/>
            <a:ext cx="359700" cy="340800"/>
          </a:xfrm>
          <a:prstGeom prst="roundRect">
            <a:avLst>
              <a:gd name="adj" fmla="val 319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3"/>
          <p:cNvSpPr/>
          <p:nvPr/>
        </p:nvSpPr>
        <p:spPr>
          <a:xfrm>
            <a:off x="4064649" y="4512762"/>
            <a:ext cx="732903" cy="1826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Fahkwang"/>
              </a:rPr>
              <a:t>2022</a:t>
            </a:r>
          </a:p>
        </p:txBody>
      </p:sp>
      <p:sp>
        <p:nvSpPr>
          <p:cNvPr id="586" name="Google Shape;586;p23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3"/>
          <p:cNvSpPr/>
          <p:nvPr/>
        </p:nvSpPr>
        <p:spPr>
          <a:xfrm>
            <a:off x="7835375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3"/>
          <p:cNvSpPr/>
          <p:nvPr/>
        </p:nvSpPr>
        <p:spPr>
          <a:xfrm>
            <a:off x="79746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3"/>
          <p:cNvSpPr/>
          <p:nvPr/>
        </p:nvSpPr>
        <p:spPr>
          <a:xfrm>
            <a:off x="8005675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sp>
        <p:nvSpPr>
          <p:cNvPr id="590" name="Google Shape;590;p23"/>
          <p:cNvSpPr/>
          <p:nvPr/>
        </p:nvSpPr>
        <p:spPr>
          <a:xfrm>
            <a:off x="3963762" y="387051"/>
            <a:ext cx="934677" cy="3046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Mrs Sheppards"/>
              </a:rPr>
              <a:t>Slidesgo</a:t>
            </a:r>
          </a:p>
        </p:txBody>
      </p:sp>
      <p:grpSp>
        <p:nvGrpSpPr>
          <p:cNvPr id="591" name="Google Shape;591;p23"/>
          <p:cNvGrpSpPr/>
          <p:nvPr/>
        </p:nvGrpSpPr>
        <p:grpSpPr>
          <a:xfrm rot="5400000">
            <a:off x="7459425" y="2602788"/>
            <a:ext cx="1362175" cy="332100"/>
            <a:chOff x="305925" y="4572450"/>
            <a:chExt cx="1362175" cy="332100"/>
          </a:xfrm>
        </p:grpSpPr>
        <p:sp>
          <p:nvSpPr>
            <p:cNvPr id="592" name="Google Shape;592;p23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23"/>
          <p:cNvSpPr/>
          <p:nvPr/>
        </p:nvSpPr>
        <p:spPr>
          <a:xfrm flipH="1">
            <a:off x="509425" y="2430850"/>
            <a:ext cx="610500" cy="299400"/>
          </a:xfrm>
          <a:prstGeom prst="rightArrow">
            <a:avLst>
              <a:gd name="adj1" fmla="val 50000"/>
              <a:gd name="adj2" fmla="val 137984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60095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18049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181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097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11784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06812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 type="title">
  <p:cSld name="Cover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630278" y="3652957"/>
            <a:ext cx="7891073" cy="752538"/>
          </a:xfrm>
          <a:prstGeom prst="rect">
            <a:avLst/>
          </a:prstGeom>
          <a:effectLst>
            <a:outerShdw dist="19050" dir="5400000" algn="bl" rotWithShape="0">
              <a:srgbClr val="FFFFFF"/>
            </a:outerShdw>
          </a:effectLst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dk2"/>
                </a:solidFill>
                <a:latin typeface="Ms Madi"/>
                <a:ea typeface="Ms Madi"/>
                <a:cs typeface="Ms Madi"/>
                <a:sym typeface="Ms Mad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accent2"/>
                </a:solidFill>
                <a:latin typeface="Ms Madi"/>
                <a:ea typeface="Ms Madi"/>
                <a:cs typeface="Ms Madi"/>
                <a:sym typeface="Ms Mad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accent2"/>
                </a:solidFill>
                <a:latin typeface="Ms Madi"/>
                <a:ea typeface="Ms Madi"/>
                <a:cs typeface="Ms Madi"/>
                <a:sym typeface="Ms Mad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accent2"/>
                </a:solidFill>
                <a:latin typeface="Ms Madi"/>
                <a:ea typeface="Ms Madi"/>
                <a:cs typeface="Ms Madi"/>
                <a:sym typeface="Ms Mad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accent2"/>
                </a:solidFill>
                <a:latin typeface="Ms Madi"/>
                <a:ea typeface="Ms Madi"/>
                <a:cs typeface="Ms Madi"/>
                <a:sym typeface="Ms Mad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accent2"/>
                </a:solidFill>
                <a:latin typeface="Ms Madi"/>
                <a:ea typeface="Ms Madi"/>
                <a:cs typeface="Ms Madi"/>
                <a:sym typeface="Ms Mad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accent2"/>
                </a:solidFill>
                <a:latin typeface="Ms Madi"/>
                <a:ea typeface="Ms Madi"/>
                <a:cs typeface="Ms Madi"/>
                <a:sym typeface="Ms Mad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accent2"/>
                </a:solidFill>
                <a:latin typeface="Ms Madi"/>
                <a:ea typeface="Ms Madi"/>
                <a:cs typeface="Ms Madi"/>
                <a:sym typeface="Ms Mad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Ms Madi"/>
              <a:buNone/>
              <a:defRPr sz="3853">
                <a:solidFill>
                  <a:schemeClr val="accent2"/>
                </a:solidFill>
                <a:latin typeface="Ms Madi"/>
                <a:ea typeface="Ms Madi"/>
                <a:cs typeface="Ms Madi"/>
                <a:sym typeface="Ms Mad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630277" y="4334225"/>
            <a:ext cx="7891073" cy="456515"/>
          </a:xfrm>
          <a:prstGeom prst="rect">
            <a:avLst/>
          </a:prstGeom>
          <a:effectLst>
            <a:outerShdw dist="19050" dir="1200000" algn="bl" rotWithShape="0">
              <a:srgbClr val="FFFFFF"/>
            </a:outerShdw>
          </a:effectLst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2066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2066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2066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2066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2066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2066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2066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2066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83424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1053389" y="536158"/>
            <a:ext cx="6777938" cy="2926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1030375" y="891977"/>
            <a:ext cx="6801104" cy="37958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55300" lvl="0" indent="-184384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10601" lvl="1" indent="-180838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765901" lvl="2" indent="-18083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021202" lvl="3" indent="-180838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1276502" lvl="4" indent="-180838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1531803" lvl="5" indent="-18083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1787103" lvl="6" indent="-180838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2042404" lvl="7" indent="-180838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2297704" lvl="8" indent="-18083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61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4"/>
          <p:cNvGrpSpPr/>
          <p:nvPr/>
        </p:nvGrpSpPr>
        <p:grpSpPr>
          <a:xfrm>
            <a:off x="7313359" y="4591995"/>
            <a:ext cx="832289" cy="202913"/>
            <a:chOff x="305925" y="4572450"/>
            <a:chExt cx="1362175" cy="332100"/>
          </a:xfrm>
        </p:grpSpPr>
        <p:sp>
          <p:nvSpPr>
            <p:cNvPr id="86" name="Google Shape;86;p4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5046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3857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175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36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161" y="265623"/>
            <a:ext cx="1440731" cy="1659002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8792" y="1768127"/>
            <a:ext cx="1440731" cy="1659002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55161" y="3270631"/>
            <a:ext cx="1440731" cy="1659002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941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9143999" cy="51435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65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9575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3059526" y="1542834"/>
            <a:ext cx="3024948" cy="2379173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185377" y="1664001"/>
            <a:ext cx="2758688" cy="161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198829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6802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302277" y="0"/>
            <a:ext cx="5841724" cy="51435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63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85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>
            <a:off x="7313359" y="4591995"/>
            <a:ext cx="832289" cy="202913"/>
            <a:chOff x="305925" y="4572450"/>
            <a:chExt cx="1362175" cy="332100"/>
          </a:xfrm>
        </p:grpSpPr>
        <p:sp>
          <p:nvSpPr>
            <p:cNvPr id="114" name="Google Shape;114;p5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 idx="2"/>
          </p:nvPr>
        </p:nvSpPr>
        <p:spPr>
          <a:xfrm>
            <a:off x="1687350" y="2660175"/>
            <a:ext cx="26070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 idx="3"/>
          </p:nvPr>
        </p:nvSpPr>
        <p:spPr>
          <a:xfrm>
            <a:off x="4849650" y="2660150"/>
            <a:ext cx="26070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4849675" y="3072650"/>
            <a:ext cx="26070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4"/>
          </p:nvPr>
        </p:nvSpPr>
        <p:spPr>
          <a:xfrm>
            <a:off x="1687350" y="3072650"/>
            <a:ext cx="26070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8271959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93394" y="0"/>
            <a:ext cx="4850606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457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306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6221559" y="1244103"/>
            <a:ext cx="2381212" cy="321219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5117490" y="2401647"/>
            <a:ext cx="1242650" cy="2184515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57089" y="1548323"/>
            <a:ext cx="1901275" cy="2625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79786" y="2591682"/>
            <a:ext cx="1113343" cy="1747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74664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4759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39818" y="-1"/>
            <a:ext cx="4935748" cy="3751086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3428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66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921480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4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344787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26202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3629503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069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5415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713100" y="405575"/>
            <a:ext cx="7717800" cy="651600"/>
          </a:xfrm>
          <a:prstGeom prst="roundRect">
            <a:avLst>
              <a:gd name="adj" fmla="val 10566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79022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46014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36161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6175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0833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161" y="265623"/>
            <a:ext cx="1440731" cy="1659002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8792" y="1768127"/>
            <a:ext cx="1440731" cy="1659002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55161" y="3270631"/>
            <a:ext cx="1440731" cy="1659002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7272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9143999" cy="51435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738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3167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3059526" y="1542834"/>
            <a:ext cx="3024948" cy="2379173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185377" y="1664001"/>
            <a:ext cx="2758688" cy="161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575058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8185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302277" y="0"/>
            <a:ext cx="5841724" cy="51435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2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719997" y="773250"/>
            <a:ext cx="44322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769787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77407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835375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79746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8005675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grpSp>
        <p:nvGrpSpPr>
          <p:cNvPr id="152" name="Google Shape;152;p7"/>
          <p:cNvGrpSpPr/>
          <p:nvPr/>
        </p:nvGrpSpPr>
        <p:grpSpPr>
          <a:xfrm rot="5400000">
            <a:off x="7459425" y="2602788"/>
            <a:ext cx="1362175" cy="332100"/>
            <a:chOff x="305925" y="4572450"/>
            <a:chExt cx="1362175" cy="332100"/>
          </a:xfrm>
        </p:grpSpPr>
        <p:sp>
          <p:nvSpPr>
            <p:cNvPr id="153" name="Google Shape;153;p7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7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5269288" y="773250"/>
            <a:ext cx="23115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body" idx="1"/>
          </p:nvPr>
        </p:nvSpPr>
        <p:spPr>
          <a:xfrm>
            <a:off x="850350" y="2083500"/>
            <a:ext cx="41715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850350" y="1014975"/>
            <a:ext cx="41715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276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7201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93394" y="0"/>
            <a:ext cx="4850606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8445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123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6221559" y="1244103"/>
            <a:ext cx="2381212" cy="321219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5117490" y="2401647"/>
            <a:ext cx="1242650" cy="2184515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57089" y="1548323"/>
            <a:ext cx="1901275" cy="2625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79786" y="2591682"/>
            <a:ext cx="1113343" cy="1747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50494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9559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39818" y="-1"/>
            <a:ext cx="4935748" cy="3751086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6768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6147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1121361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4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344787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26202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36323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61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1353688" y="773250"/>
            <a:ext cx="61548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7697875" y="773250"/>
            <a:ext cx="1140000" cy="359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774075" y="773250"/>
            <a:ext cx="732900" cy="35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713100" y="782050"/>
            <a:ext cx="359700" cy="340800"/>
          </a:xfrm>
          <a:prstGeom prst="roundRect">
            <a:avLst>
              <a:gd name="adj" fmla="val 319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806847" y="420685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7835375" y="989563"/>
            <a:ext cx="610562" cy="610562"/>
          </a:xfrm>
          <a:custGeom>
            <a:avLst/>
            <a:gdLst/>
            <a:ahLst/>
            <a:cxnLst/>
            <a:rect l="l" t="t" r="r" b="b"/>
            <a:pathLst>
              <a:path w="208739" h="208739" extrusionOk="0">
                <a:moveTo>
                  <a:pt x="60752" y="16987"/>
                </a:moveTo>
                <a:lnTo>
                  <a:pt x="60752" y="16987"/>
                </a:lnTo>
                <a:cubicBezTo>
                  <a:pt x="59075" y="18448"/>
                  <a:pt x="57398" y="19989"/>
                  <a:pt x="55802" y="21639"/>
                </a:cubicBezTo>
                <a:lnTo>
                  <a:pt x="52502" y="21639"/>
                </a:lnTo>
                <a:cubicBezTo>
                  <a:pt x="55180" y="19962"/>
                  <a:pt x="57939" y="18393"/>
                  <a:pt x="60752" y="16987"/>
                </a:cubicBezTo>
                <a:close/>
                <a:moveTo>
                  <a:pt x="85205" y="10198"/>
                </a:moveTo>
                <a:lnTo>
                  <a:pt x="85205" y="10198"/>
                </a:lnTo>
                <a:cubicBezTo>
                  <a:pt x="82473" y="13335"/>
                  <a:pt x="79903" y="17149"/>
                  <a:pt x="77496" y="21639"/>
                </a:cubicBezTo>
                <a:lnTo>
                  <a:pt x="65784" y="21639"/>
                </a:lnTo>
                <a:cubicBezTo>
                  <a:pt x="71734" y="16635"/>
                  <a:pt x="78280" y="12740"/>
                  <a:pt x="85205" y="10198"/>
                </a:cubicBezTo>
                <a:close/>
                <a:moveTo>
                  <a:pt x="100975" y="7222"/>
                </a:moveTo>
                <a:lnTo>
                  <a:pt x="100975" y="21639"/>
                </a:lnTo>
                <a:lnTo>
                  <a:pt x="85259" y="21639"/>
                </a:lnTo>
                <a:cubicBezTo>
                  <a:pt x="90101" y="13687"/>
                  <a:pt x="95511" y="8683"/>
                  <a:pt x="100975" y="7222"/>
                </a:cubicBezTo>
                <a:close/>
                <a:moveTo>
                  <a:pt x="107737" y="7222"/>
                </a:moveTo>
                <a:cubicBezTo>
                  <a:pt x="113228" y="8683"/>
                  <a:pt x="118638" y="13687"/>
                  <a:pt x="123452" y="21639"/>
                </a:cubicBezTo>
                <a:lnTo>
                  <a:pt x="107737" y="21639"/>
                </a:lnTo>
                <a:lnTo>
                  <a:pt x="107737" y="7222"/>
                </a:lnTo>
                <a:close/>
                <a:moveTo>
                  <a:pt x="123507" y="10198"/>
                </a:moveTo>
                <a:lnTo>
                  <a:pt x="123507" y="10198"/>
                </a:lnTo>
                <a:cubicBezTo>
                  <a:pt x="130458" y="12740"/>
                  <a:pt x="137004" y="16635"/>
                  <a:pt x="142955" y="21639"/>
                </a:cubicBezTo>
                <a:lnTo>
                  <a:pt x="131243" y="21639"/>
                </a:lnTo>
                <a:cubicBezTo>
                  <a:pt x="128835" y="17149"/>
                  <a:pt x="126239" y="13335"/>
                  <a:pt x="123507" y="10198"/>
                </a:cubicBezTo>
                <a:close/>
                <a:moveTo>
                  <a:pt x="147959" y="16987"/>
                </a:moveTo>
                <a:cubicBezTo>
                  <a:pt x="150799" y="18393"/>
                  <a:pt x="153531" y="19962"/>
                  <a:pt x="156209" y="21639"/>
                </a:cubicBezTo>
                <a:lnTo>
                  <a:pt x="152936" y="21639"/>
                </a:lnTo>
                <a:cubicBezTo>
                  <a:pt x="151313" y="19989"/>
                  <a:pt x="149663" y="18448"/>
                  <a:pt x="147959" y="16987"/>
                </a:cubicBezTo>
                <a:close/>
                <a:moveTo>
                  <a:pt x="49770" y="28402"/>
                </a:moveTo>
                <a:cubicBezTo>
                  <a:pt x="49094" y="29240"/>
                  <a:pt x="48445" y="30052"/>
                  <a:pt x="47796" y="30917"/>
                </a:cubicBezTo>
                <a:cubicBezTo>
                  <a:pt x="41764" y="38897"/>
                  <a:pt x="36841" y="47931"/>
                  <a:pt x="33135" y="57696"/>
                </a:cubicBezTo>
                <a:lnTo>
                  <a:pt x="18583" y="57696"/>
                </a:lnTo>
                <a:cubicBezTo>
                  <a:pt x="23019" y="49581"/>
                  <a:pt x="28645" y="42061"/>
                  <a:pt x="35353" y="35353"/>
                </a:cubicBezTo>
                <a:cubicBezTo>
                  <a:pt x="37815" y="32892"/>
                  <a:pt x="40384" y="30566"/>
                  <a:pt x="43062" y="28402"/>
                </a:cubicBezTo>
                <a:close/>
                <a:moveTo>
                  <a:pt x="74223" y="28402"/>
                </a:moveTo>
                <a:cubicBezTo>
                  <a:pt x="73763" y="29484"/>
                  <a:pt x="73303" y="30566"/>
                  <a:pt x="72843" y="31702"/>
                </a:cubicBezTo>
                <a:cubicBezTo>
                  <a:pt x="69760" y="39465"/>
                  <a:pt x="67244" y="48229"/>
                  <a:pt x="65324" y="57696"/>
                </a:cubicBezTo>
                <a:lnTo>
                  <a:pt x="40439" y="57696"/>
                </a:lnTo>
                <a:cubicBezTo>
                  <a:pt x="45037" y="46389"/>
                  <a:pt x="51285" y="36435"/>
                  <a:pt x="58697" y="28402"/>
                </a:cubicBezTo>
                <a:close/>
                <a:moveTo>
                  <a:pt x="100975" y="28402"/>
                </a:moveTo>
                <a:lnTo>
                  <a:pt x="100975" y="57696"/>
                </a:lnTo>
                <a:lnTo>
                  <a:pt x="72221" y="57696"/>
                </a:lnTo>
                <a:cubicBezTo>
                  <a:pt x="74034" y="49148"/>
                  <a:pt x="76333" y="41250"/>
                  <a:pt x="79146" y="34217"/>
                </a:cubicBezTo>
                <a:cubicBezTo>
                  <a:pt x="79957" y="32161"/>
                  <a:pt x="80796" y="30241"/>
                  <a:pt x="81661" y="28402"/>
                </a:cubicBezTo>
                <a:close/>
                <a:moveTo>
                  <a:pt x="127077" y="28402"/>
                </a:moveTo>
                <a:cubicBezTo>
                  <a:pt x="127943" y="30241"/>
                  <a:pt x="128781" y="32161"/>
                  <a:pt x="129593" y="34217"/>
                </a:cubicBezTo>
                <a:cubicBezTo>
                  <a:pt x="132379" y="41250"/>
                  <a:pt x="134705" y="49148"/>
                  <a:pt x="136517" y="57696"/>
                </a:cubicBezTo>
                <a:lnTo>
                  <a:pt x="107737" y="57696"/>
                </a:lnTo>
                <a:lnTo>
                  <a:pt x="107737" y="28402"/>
                </a:lnTo>
                <a:close/>
                <a:moveTo>
                  <a:pt x="150015" y="28402"/>
                </a:moveTo>
                <a:cubicBezTo>
                  <a:pt x="157453" y="36435"/>
                  <a:pt x="163675" y="46389"/>
                  <a:pt x="168300" y="57696"/>
                </a:cubicBezTo>
                <a:lnTo>
                  <a:pt x="143415" y="57696"/>
                </a:lnTo>
                <a:cubicBezTo>
                  <a:pt x="141494" y="48229"/>
                  <a:pt x="138952" y="39465"/>
                  <a:pt x="135868" y="31702"/>
                </a:cubicBezTo>
                <a:cubicBezTo>
                  <a:pt x="135435" y="30566"/>
                  <a:pt x="134975" y="29484"/>
                  <a:pt x="134489" y="28402"/>
                </a:cubicBezTo>
                <a:close/>
                <a:moveTo>
                  <a:pt x="165649" y="28402"/>
                </a:moveTo>
                <a:cubicBezTo>
                  <a:pt x="168327" y="30566"/>
                  <a:pt x="170924" y="32892"/>
                  <a:pt x="173385" y="35353"/>
                </a:cubicBezTo>
                <a:cubicBezTo>
                  <a:pt x="180093" y="42061"/>
                  <a:pt x="185720" y="49581"/>
                  <a:pt x="190129" y="57696"/>
                </a:cubicBezTo>
                <a:lnTo>
                  <a:pt x="175603" y="57696"/>
                </a:lnTo>
                <a:cubicBezTo>
                  <a:pt x="171870" y="47931"/>
                  <a:pt x="166948" y="38897"/>
                  <a:pt x="160943" y="30917"/>
                </a:cubicBezTo>
                <a:cubicBezTo>
                  <a:pt x="160293" y="30052"/>
                  <a:pt x="159617" y="29240"/>
                  <a:pt x="158968" y="28402"/>
                </a:cubicBezTo>
                <a:close/>
                <a:moveTo>
                  <a:pt x="30782" y="64458"/>
                </a:moveTo>
                <a:cubicBezTo>
                  <a:pt x="27184" y="75927"/>
                  <a:pt x="25156" y="88261"/>
                  <a:pt x="24831" y="100975"/>
                </a:cubicBezTo>
                <a:lnTo>
                  <a:pt x="6816" y="100975"/>
                </a:lnTo>
                <a:cubicBezTo>
                  <a:pt x="7249" y="88207"/>
                  <a:pt x="10143" y="75846"/>
                  <a:pt x="15229" y="64458"/>
                </a:cubicBezTo>
                <a:close/>
                <a:moveTo>
                  <a:pt x="64052" y="64458"/>
                </a:moveTo>
                <a:cubicBezTo>
                  <a:pt x="62132" y="75927"/>
                  <a:pt x="61050" y="88261"/>
                  <a:pt x="60888" y="100975"/>
                </a:cubicBezTo>
                <a:lnTo>
                  <a:pt x="31593" y="100975"/>
                </a:lnTo>
                <a:cubicBezTo>
                  <a:pt x="31945" y="88018"/>
                  <a:pt x="34163" y="75684"/>
                  <a:pt x="37923" y="64458"/>
                </a:cubicBezTo>
                <a:close/>
                <a:moveTo>
                  <a:pt x="100975" y="64458"/>
                </a:moveTo>
                <a:lnTo>
                  <a:pt x="100975" y="100975"/>
                </a:lnTo>
                <a:lnTo>
                  <a:pt x="67650" y="100975"/>
                </a:lnTo>
                <a:cubicBezTo>
                  <a:pt x="67812" y="88207"/>
                  <a:pt x="68921" y="75873"/>
                  <a:pt x="70923" y="64458"/>
                </a:cubicBezTo>
                <a:close/>
                <a:moveTo>
                  <a:pt x="137816" y="64458"/>
                </a:moveTo>
                <a:cubicBezTo>
                  <a:pt x="139790" y="75873"/>
                  <a:pt x="140926" y="88207"/>
                  <a:pt x="141089" y="100975"/>
                </a:cubicBezTo>
                <a:lnTo>
                  <a:pt x="107737" y="100975"/>
                </a:lnTo>
                <a:lnTo>
                  <a:pt x="107737" y="64458"/>
                </a:lnTo>
                <a:close/>
                <a:moveTo>
                  <a:pt x="170816" y="64458"/>
                </a:moveTo>
                <a:cubicBezTo>
                  <a:pt x="174575" y="75684"/>
                  <a:pt x="176793" y="88018"/>
                  <a:pt x="177118" y="100975"/>
                </a:cubicBezTo>
                <a:lnTo>
                  <a:pt x="147851" y="100975"/>
                </a:lnTo>
                <a:cubicBezTo>
                  <a:pt x="147689" y="88261"/>
                  <a:pt x="146607" y="75927"/>
                  <a:pt x="144659" y="64458"/>
                </a:cubicBezTo>
                <a:close/>
                <a:moveTo>
                  <a:pt x="193483" y="64458"/>
                </a:moveTo>
                <a:cubicBezTo>
                  <a:pt x="198595" y="75846"/>
                  <a:pt x="201462" y="88207"/>
                  <a:pt x="201895" y="100975"/>
                </a:cubicBezTo>
                <a:lnTo>
                  <a:pt x="183880" y="100975"/>
                </a:lnTo>
                <a:cubicBezTo>
                  <a:pt x="183583" y="88261"/>
                  <a:pt x="181554" y="75927"/>
                  <a:pt x="177957" y="64458"/>
                </a:cubicBezTo>
                <a:close/>
                <a:moveTo>
                  <a:pt x="24831" y="107737"/>
                </a:moveTo>
                <a:cubicBezTo>
                  <a:pt x="25156" y="120450"/>
                  <a:pt x="27184" y="132784"/>
                  <a:pt x="30782" y="144253"/>
                </a:cubicBezTo>
                <a:lnTo>
                  <a:pt x="15229" y="144253"/>
                </a:lnTo>
                <a:cubicBezTo>
                  <a:pt x="10143" y="132866"/>
                  <a:pt x="7249" y="120531"/>
                  <a:pt x="6816" y="107737"/>
                </a:cubicBezTo>
                <a:close/>
                <a:moveTo>
                  <a:pt x="60888" y="107737"/>
                </a:moveTo>
                <a:cubicBezTo>
                  <a:pt x="61050" y="120477"/>
                  <a:pt x="62132" y="132811"/>
                  <a:pt x="64052" y="144253"/>
                </a:cubicBezTo>
                <a:lnTo>
                  <a:pt x="37923" y="144253"/>
                </a:lnTo>
                <a:cubicBezTo>
                  <a:pt x="34163" y="133055"/>
                  <a:pt x="31945" y="120720"/>
                  <a:pt x="31593" y="107737"/>
                </a:cubicBezTo>
                <a:close/>
                <a:moveTo>
                  <a:pt x="100975" y="107737"/>
                </a:moveTo>
                <a:lnTo>
                  <a:pt x="100975" y="144253"/>
                </a:lnTo>
                <a:lnTo>
                  <a:pt x="70923" y="144253"/>
                </a:lnTo>
                <a:cubicBezTo>
                  <a:pt x="68921" y="132866"/>
                  <a:pt x="67812" y="120531"/>
                  <a:pt x="67650" y="107737"/>
                </a:cubicBezTo>
                <a:close/>
                <a:moveTo>
                  <a:pt x="141089" y="107737"/>
                </a:moveTo>
                <a:cubicBezTo>
                  <a:pt x="140926" y="120531"/>
                  <a:pt x="139790" y="132866"/>
                  <a:pt x="137816" y="144253"/>
                </a:cubicBezTo>
                <a:lnTo>
                  <a:pt x="107737" y="144253"/>
                </a:lnTo>
                <a:lnTo>
                  <a:pt x="107737" y="107737"/>
                </a:lnTo>
                <a:close/>
                <a:moveTo>
                  <a:pt x="177118" y="107737"/>
                </a:moveTo>
                <a:cubicBezTo>
                  <a:pt x="176793" y="120720"/>
                  <a:pt x="174575" y="133055"/>
                  <a:pt x="170816" y="144253"/>
                </a:cubicBezTo>
                <a:lnTo>
                  <a:pt x="144659" y="144253"/>
                </a:lnTo>
                <a:cubicBezTo>
                  <a:pt x="146607" y="132811"/>
                  <a:pt x="147689" y="120477"/>
                  <a:pt x="147851" y="107737"/>
                </a:cubicBezTo>
                <a:close/>
                <a:moveTo>
                  <a:pt x="201895" y="107737"/>
                </a:moveTo>
                <a:cubicBezTo>
                  <a:pt x="201462" y="120531"/>
                  <a:pt x="198595" y="132866"/>
                  <a:pt x="193483" y="144253"/>
                </a:cubicBezTo>
                <a:lnTo>
                  <a:pt x="177957" y="144253"/>
                </a:lnTo>
                <a:cubicBezTo>
                  <a:pt x="181554" y="132784"/>
                  <a:pt x="183583" y="120450"/>
                  <a:pt x="183880" y="107737"/>
                </a:cubicBezTo>
                <a:close/>
                <a:moveTo>
                  <a:pt x="33135" y="151016"/>
                </a:moveTo>
                <a:cubicBezTo>
                  <a:pt x="36841" y="160807"/>
                  <a:pt x="41764" y="169842"/>
                  <a:pt x="47796" y="177794"/>
                </a:cubicBezTo>
                <a:cubicBezTo>
                  <a:pt x="48445" y="178660"/>
                  <a:pt x="49094" y="179498"/>
                  <a:pt x="49770" y="180337"/>
                </a:cubicBezTo>
                <a:lnTo>
                  <a:pt x="43062" y="180337"/>
                </a:lnTo>
                <a:cubicBezTo>
                  <a:pt x="40384" y="178173"/>
                  <a:pt x="37815" y="175847"/>
                  <a:pt x="35353" y="173385"/>
                </a:cubicBezTo>
                <a:cubicBezTo>
                  <a:pt x="28645" y="166650"/>
                  <a:pt x="23019" y="159130"/>
                  <a:pt x="18583" y="151016"/>
                </a:cubicBezTo>
                <a:close/>
                <a:moveTo>
                  <a:pt x="65324" y="151016"/>
                </a:moveTo>
                <a:cubicBezTo>
                  <a:pt x="67244" y="160483"/>
                  <a:pt x="69760" y="169274"/>
                  <a:pt x="72843" y="177010"/>
                </a:cubicBezTo>
                <a:cubicBezTo>
                  <a:pt x="73303" y="178146"/>
                  <a:pt x="73763" y="179255"/>
                  <a:pt x="74223" y="180337"/>
                </a:cubicBezTo>
                <a:lnTo>
                  <a:pt x="58697" y="180337"/>
                </a:lnTo>
                <a:cubicBezTo>
                  <a:pt x="51285" y="172276"/>
                  <a:pt x="45037" y="162322"/>
                  <a:pt x="40439" y="151016"/>
                </a:cubicBezTo>
                <a:close/>
                <a:moveTo>
                  <a:pt x="100975" y="151016"/>
                </a:moveTo>
                <a:lnTo>
                  <a:pt x="100975" y="180337"/>
                </a:lnTo>
                <a:lnTo>
                  <a:pt x="81661" y="180337"/>
                </a:lnTo>
                <a:cubicBezTo>
                  <a:pt x="80796" y="178498"/>
                  <a:pt x="79957" y="176550"/>
                  <a:pt x="79146" y="174521"/>
                </a:cubicBezTo>
                <a:cubicBezTo>
                  <a:pt x="76333" y="167489"/>
                  <a:pt x="74034" y="159563"/>
                  <a:pt x="72221" y="151016"/>
                </a:cubicBezTo>
                <a:close/>
                <a:moveTo>
                  <a:pt x="136517" y="151016"/>
                </a:moveTo>
                <a:cubicBezTo>
                  <a:pt x="134705" y="159563"/>
                  <a:pt x="132379" y="167489"/>
                  <a:pt x="129593" y="174521"/>
                </a:cubicBezTo>
                <a:cubicBezTo>
                  <a:pt x="128781" y="176550"/>
                  <a:pt x="127943" y="178498"/>
                  <a:pt x="127077" y="180337"/>
                </a:cubicBezTo>
                <a:lnTo>
                  <a:pt x="107737" y="180337"/>
                </a:lnTo>
                <a:lnTo>
                  <a:pt x="107737" y="151016"/>
                </a:lnTo>
                <a:close/>
                <a:moveTo>
                  <a:pt x="168300" y="151016"/>
                </a:moveTo>
                <a:cubicBezTo>
                  <a:pt x="163675" y="162322"/>
                  <a:pt x="157453" y="172276"/>
                  <a:pt x="150015" y="180337"/>
                </a:cubicBezTo>
                <a:lnTo>
                  <a:pt x="134489" y="180337"/>
                </a:lnTo>
                <a:cubicBezTo>
                  <a:pt x="134975" y="179255"/>
                  <a:pt x="135435" y="178146"/>
                  <a:pt x="135868" y="177010"/>
                </a:cubicBezTo>
                <a:cubicBezTo>
                  <a:pt x="138952" y="169274"/>
                  <a:pt x="141494" y="160483"/>
                  <a:pt x="143415" y="151016"/>
                </a:cubicBezTo>
                <a:close/>
                <a:moveTo>
                  <a:pt x="190129" y="151016"/>
                </a:moveTo>
                <a:cubicBezTo>
                  <a:pt x="185720" y="159130"/>
                  <a:pt x="180093" y="166650"/>
                  <a:pt x="173385" y="173385"/>
                </a:cubicBezTo>
                <a:cubicBezTo>
                  <a:pt x="170924" y="175847"/>
                  <a:pt x="168327" y="178173"/>
                  <a:pt x="165649" y="180337"/>
                </a:cubicBezTo>
                <a:lnTo>
                  <a:pt x="158968" y="180337"/>
                </a:lnTo>
                <a:cubicBezTo>
                  <a:pt x="159617" y="179498"/>
                  <a:pt x="160293" y="178660"/>
                  <a:pt x="160943" y="177794"/>
                </a:cubicBezTo>
                <a:cubicBezTo>
                  <a:pt x="166948" y="169842"/>
                  <a:pt x="171870" y="160807"/>
                  <a:pt x="175603" y="151016"/>
                </a:cubicBezTo>
                <a:close/>
                <a:moveTo>
                  <a:pt x="55802" y="187099"/>
                </a:moveTo>
                <a:cubicBezTo>
                  <a:pt x="57398" y="188722"/>
                  <a:pt x="59075" y="190291"/>
                  <a:pt x="60752" y="191752"/>
                </a:cubicBezTo>
                <a:cubicBezTo>
                  <a:pt x="57939" y="190318"/>
                  <a:pt x="55180" y="188776"/>
                  <a:pt x="52502" y="187099"/>
                </a:cubicBezTo>
                <a:close/>
                <a:moveTo>
                  <a:pt x="156209" y="187099"/>
                </a:moveTo>
                <a:cubicBezTo>
                  <a:pt x="153531" y="188776"/>
                  <a:pt x="150799" y="190318"/>
                  <a:pt x="147959" y="191752"/>
                </a:cubicBezTo>
                <a:cubicBezTo>
                  <a:pt x="149663" y="190291"/>
                  <a:pt x="151313" y="188722"/>
                  <a:pt x="152936" y="187099"/>
                </a:cubicBezTo>
                <a:close/>
                <a:moveTo>
                  <a:pt x="77496" y="187099"/>
                </a:moveTo>
                <a:cubicBezTo>
                  <a:pt x="79903" y="191562"/>
                  <a:pt x="82473" y="195403"/>
                  <a:pt x="85205" y="198541"/>
                </a:cubicBezTo>
                <a:cubicBezTo>
                  <a:pt x="78280" y="195998"/>
                  <a:pt x="71734" y="192103"/>
                  <a:pt x="65784" y="187099"/>
                </a:cubicBezTo>
                <a:close/>
                <a:moveTo>
                  <a:pt x="142955" y="187099"/>
                </a:moveTo>
                <a:cubicBezTo>
                  <a:pt x="137004" y="192103"/>
                  <a:pt x="130458" y="195998"/>
                  <a:pt x="123507" y="198541"/>
                </a:cubicBezTo>
                <a:cubicBezTo>
                  <a:pt x="126239" y="195403"/>
                  <a:pt x="128835" y="191562"/>
                  <a:pt x="131243" y="187099"/>
                </a:cubicBezTo>
                <a:close/>
                <a:moveTo>
                  <a:pt x="100975" y="187099"/>
                </a:moveTo>
                <a:lnTo>
                  <a:pt x="100975" y="201516"/>
                </a:lnTo>
                <a:cubicBezTo>
                  <a:pt x="95511" y="200029"/>
                  <a:pt x="90101" y="195052"/>
                  <a:pt x="85259" y="187099"/>
                </a:cubicBezTo>
                <a:close/>
                <a:moveTo>
                  <a:pt x="123452" y="187099"/>
                </a:moveTo>
                <a:cubicBezTo>
                  <a:pt x="118638" y="195052"/>
                  <a:pt x="113228" y="200029"/>
                  <a:pt x="107737" y="201516"/>
                </a:cubicBezTo>
                <a:lnTo>
                  <a:pt x="107737" y="187099"/>
                </a:lnTo>
                <a:close/>
                <a:moveTo>
                  <a:pt x="104356" y="0"/>
                </a:moveTo>
                <a:cubicBezTo>
                  <a:pt x="76495" y="0"/>
                  <a:pt x="50284" y="10847"/>
                  <a:pt x="30566" y="30566"/>
                </a:cubicBezTo>
                <a:cubicBezTo>
                  <a:pt x="10847" y="50284"/>
                  <a:pt x="0" y="76495"/>
                  <a:pt x="0" y="104356"/>
                </a:cubicBezTo>
                <a:cubicBezTo>
                  <a:pt x="0" y="132243"/>
                  <a:pt x="10847" y="158454"/>
                  <a:pt x="30566" y="178173"/>
                </a:cubicBezTo>
                <a:cubicBezTo>
                  <a:pt x="50284" y="197865"/>
                  <a:pt x="76495" y="208739"/>
                  <a:pt x="104356" y="208739"/>
                </a:cubicBezTo>
                <a:cubicBezTo>
                  <a:pt x="132243" y="208739"/>
                  <a:pt x="158454" y="197865"/>
                  <a:pt x="178173" y="178173"/>
                </a:cubicBezTo>
                <a:cubicBezTo>
                  <a:pt x="197865" y="158454"/>
                  <a:pt x="208739" y="132243"/>
                  <a:pt x="208739" y="104356"/>
                </a:cubicBezTo>
                <a:cubicBezTo>
                  <a:pt x="208739" y="76495"/>
                  <a:pt x="197865" y="50284"/>
                  <a:pt x="178173" y="30566"/>
                </a:cubicBezTo>
                <a:cubicBezTo>
                  <a:pt x="158454" y="10847"/>
                  <a:pt x="132243" y="0"/>
                  <a:pt x="1043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7974600" y="3813138"/>
            <a:ext cx="332100" cy="340800"/>
          </a:xfrm>
          <a:prstGeom prst="roundRect">
            <a:avLst>
              <a:gd name="adj" fmla="val 14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8005675" y="3915674"/>
            <a:ext cx="269948" cy="135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Fahkwang"/>
              </a:rPr>
              <a:t>SL</a:t>
            </a:r>
          </a:p>
        </p:txBody>
      </p:sp>
      <p:grpSp>
        <p:nvGrpSpPr>
          <p:cNvPr id="189" name="Google Shape;189;p8"/>
          <p:cNvGrpSpPr/>
          <p:nvPr/>
        </p:nvGrpSpPr>
        <p:grpSpPr>
          <a:xfrm rot="5400000">
            <a:off x="7459425" y="2602788"/>
            <a:ext cx="1362175" cy="332100"/>
            <a:chOff x="305925" y="4572450"/>
            <a:chExt cx="1362175" cy="332100"/>
          </a:xfrm>
        </p:grpSpPr>
        <p:sp>
          <p:nvSpPr>
            <p:cNvPr id="190" name="Google Shape;190;p8"/>
            <p:cNvSpPr/>
            <p:nvPr/>
          </p:nvSpPr>
          <p:spPr>
            <a:xfrm>
              <a:off x="305925" y="4572450"/>
              <a:ext cx="32600" cy="332100"/>
            </a:xfrm>
            <a:custGeom>
              <a:avLst/>
              <a:gdLst/>
              <a:ahLst/>
              <a:cxnLst/>
              <a:rect l="l" t="t" r="r" b="b"/>
              <a:pathLst>
                <a:path w="130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304" y="13283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77975" y="4572450"/>
              <a:ext cx="36375" cy="332100"/>
            </a:xfrm>
            <a:custGeom>
              <a:avLst/>
              <a:gdLst/>
              <a:ahLst/>
              <a:cxnLst/>
              <a:rect l="l" t="t" r="r" b="b"/>
              <a:pathLst>
                <a:path w="1455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19950" y="4572450"/>
              <a:ext cx="72725" cy="332100"/>
            </a:xfrm>
            <a:custGeom>
              <a:avLst/>
              <a:gdLst/>
              <a:ahLst/>
              <a:cxnLst/>
              <a:rect l="l" t="t" r="r" b="b"/>
              <a:pathLst>
                <a:path w="2909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507050" y="4572450"/>
              <a:ext cx="18825" cy="332100"/>
            </a:xfrm>
            <a:custGeom>
              <a:avLst/>
              <a:gdLst/>
              <a:ahLst/>
              <a:cxnLst/>
              <a:rect l="l" t="t" r="r" b="b"/>
              <a:pathLst>
                <a:path w="753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52" y="1328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584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457" y="132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43650" y="4572450"/>
              <a:ext cx="23200" cy="332100"/>
            </a:xfrm>
            <a:custGeom>
              <a:avLst/>
              <a:gdLst/>
              <a:ahLst/>
              <a:cxnLst/>
              <a:rect l="l" t="t" r="r" b="b"/>
              <a:pathLst>
                <a:path w="9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928" y="1328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2510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727" y="13283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57675" y="4572450"/>
              <a:ext cx="72700" cy="332100"/>
            </a:xfrm>
            <a:custGeom>
              <a:avLst/>
              <a:gdLst/>
              <a:ahLst/>
              <a:cxnLst/>
              <a:rect l="l" t="t" r="r" b="b"/>
              <a:pathLst>
                <a:path w="290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2908" y="13283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72975" y="4572450"/>
              <a:ext cx="36350" cy="332100"/>
            </a:xfrm>
            <a:custGeom>
              <a:avLst/>
              <a:gdLst/>
              <a:ahLst/>
              <a:cxnLst/>
              <a:rect l="l" t="t" r="r" b="b"/>
              <a:pathLst>
                <a:path w="1454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54" y="1328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931250" y="4572450"/>
              <a:ext cx="77700" cy="332100"/>
            </a:xfrm>
            <a:custGeom>
              <a:avLst/>
              <a:gdLst/>
              <a:ahLst/>
              <a:cxnLst/>
              <a:rect l="l" t="t" r="r" b="b"/>
              <a:pathLst>
                <a:path w="3108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108" y="1328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030225" y="4572450"/>
              <a:ext cx="37000" cy="332100"/>
            </a:xfrm>
            <a:custGeom>
              <a:avLst/>
              <a:gdLst/>
              <a:ahLst/>
              <a:cxnLst/>
              <a:rect l="l" t="t" r="r" b="b"/>
              <a:pathLst>
                <a:path w="14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480" y="1328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079100" y="4572450"/>
              <a:ext cx="32000" cy="332100"/>
            </a:xfrm>
            <a:custGeom>
              <a:avLst/>
              <a:gdLst/>
              <a:ahLst/>
              <a:cxnLst/>
              <a:rect l="l" t="t" r="r" b="b"/>
              <a:pathLst>
                <a:path w="1280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1279" y="1328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1133625" y="4572450"/>
              <a:ext cx="36975" cy="332100"/>
            </a:xfrm>
            <a:custGeom>
              <a:avLst/>
              <a:gdLst/>
              <a:ahLst/>
              <a:cxnLst/>
              <a:rect l="l" t="t" r="r" b="b"/>
              <a:pathLst>
                <a:path w="1479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479" y="1328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192525" y="4572450"/>
              <a:ext cx="73325" cy="332100"/>
            </a:xfrm>
            <a:custGeom>
              <a:avLst/>
              <a:gdLst/>
              <a:ahLst/>
              <a:cxnLst/>
              <a:rect l="l" t="t" r="r" b="b"/>
              <a:pathLst>
                <a:path w="2933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933" y="132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280225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331625" y="4572450"/>
              <a:ext cx="61425" cy="332100"/>
            </a:xfrm>
            <a:custGeom>
              <a:avLst/>
              <a:gdLst/>
              <a:ahLst/>
              <a:cxnLst/>
              <a:rect l="l" t="t" r="r" b="b"/>
              <a:pathLst>
                <a:path w="245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2456" y="132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422475" y="4572450"/>
              <a:ext cx="41375" cy="332100"/>
            </a:xfrm>
            <a:custGeom>
              <a:avLst/>
              <a:gdLst/>
              <a:ahLst/>
              <a:cxnLst/>
              <a:rect l="l" t="t" r="r" b="b"/>
              <a:pathLst>
                <a:path w="165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1654" y="13283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497650" y="4572450"/>
              <a:ext cx="18200" cy="332100"/>
            </a:xfrm>
            <a:custGeom>
              <a:avLst/>
              <a:gdLst/>
              <a:ahLst/>
              <a:cxnLst/>
              <a:rect l="l" t="t" r="r" b="b"/>
              <a:pathLst>
                <a:path w="728" h="13284" extrusionOk="0">
                  <a:moveTo>
                    <a:pt x="1" y="0"/>
                  </a:moveTo>
                  <a:lnTo>
                    <a:pt x="1" y="13283"/>
                  </a:lnTo>
                  <a:lnTo>
                    <a:pt x="728" y="1328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511450" y="4572450"/>
              <a:ext cx="92125" cy="332100"/>
            </a:xfrm>
            <a:custGeom>
              <a:avLst/>
              <a:gdLst/>
              <a:ahLst/>
              <a:cxnLst/>
              <a:rect l="l" t="t" r="r" b="b"/>
              <a:pathLst>
                <a:path w="3685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684" y="13283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660575" y="4572450"/>
              <a:ext cx="7525" cy="332100"/>
            </a:xfrm>
            <a:custGeom>
              <a:avLst/>
              <a:gdLst/>
              <a:ahLst/>
              <a:cxnLst/>
              <a:rect l="l" t="t" r="r" b="b"/>
              <a:pathLst>
                <a:path w="301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301" y="1328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620475" y="4572450"/>
              <a:ext cx="16925" cy="332100"/>
            </a:xfrm>
            <a:custGeom>
              <a:avLst/>
              <a:gdLst/>
              <a:ahLst/>
              <a:cxnLst/>
              <a:rect l="l" t="t" r="r" b="b"/>
              <a:pathLst>
                <a:path w="677" h="13284" extrusionOk="0">
                  <a:moveTo>
                    <a:pt x="0" y="0"/>
                  </a:moveTo>
                  <a:lnTo>
                    <a:pt x="0" y="13283"/>
                  </a:lnTo>
                  <a:lnTo>
                    <a:pt x="677" y="1328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8"/>
          <p:cNvSpPr/>
          <p:nvPr/>
        </p:nvSpPr>
        <p:spPr>
          <a:xfrm flipH="1">
            <a:off x="509425" y="2430850"/>
            <a:ext cx="610500" cy="299400"/>
          </a:xfrm>
          <a:prstGeom prst="rightArrow">
            <a:avLst>
              <a:gd name="adj1" fmla="val 50000"/>
              <a:gd name="adj2" fmla="val 137984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flipH="1">
            <a:off x="8054547" y="4533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flipH="1">
            <a:off x="8054547" y="4518000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1741150" y="1307100"/>
            <a:ext cx="5379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61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>
            <a:off x="305925" y="238950"/>
            <a:ext cx="8532000" cy="4665600"/>
          </a:xfrm>
          <a:prstGeom prst="snip1Rect">
            <a:avLst>
              <a:gd name="adj" fmla="val 77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3136500" y="773250"/>
            <a:ext cx="52944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13100" y="773250"/>
            <a:ext cx="2311500" cy="3597000"/>
          </a:xfrm>
          <a:prstGeom prst="roundRect">
            <a:avLst>
              <a:gd name="adj" fmla="val 3089"/>
            </a:avLst>
          </a:prstGeom>
          <a:solidFill>
            <a:schemeClr val="dk2"/>
          </a:solidFill>
          <a:ln>
            <a:noFill/>
          </a:ln>
          <a:effectLst>
            <a:outerShdw blurRad="57150" dist="19050" dir="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5478550" y="4495650"/>
            <a:ext cx="610500" cy="299400"/>
          </a:xfrm>
          <a:prstGeom prst="rightArrow">
            <a:avLst>
              <a:gd name="adj1" fmla="val 50000"/>
              <a:gd name="adj2" fmla="val 137984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 flipH="1">
            <a:off x="751347" y="464575"/>
            <a:ext cx="172200" cy="172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3544911" y="1479150"/>
            <a:ext cx="447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"/>
          </p:nvPr>
        </p:nvSpPr>
        <p:spPr>
          <a:xfrm>
            <a:off x="3544911" y="2320950"/>
            <a:ext cx="44778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554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>
            <a:spLocks noGrp="1"/>
          </p:cNvSpPr>
          <p:nvPr>
            <p:ph type="title"/>
          </p:nvPr>
        </p:nvSpPr>
        <p:spPr>
          <a:xfrm>
            <a:off x="2219400" y="3533100"/>
            <a:ext cx="47052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65653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ichroma"/>
              <a:buNone/>
              <a:defRPr sz="35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ichroma"/>
              <a:buNone/>
              <a:defRPr sz="35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ichroma"/>
              <a:buNone/>
              <a:defRPr sz="35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ichroma"/>
              <a:buNone/>
              <a:defRPr sz="35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ichroma"/>
              <a:buNone/>
              <a:defRPr sz="35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ichroma"/>
              <a:buNone/>
              <a:defRPr sz="35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ichroma"/>
              <a:buNone/>
              <a:defRPr sz="35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ichroma"/>
              <a:buNone/>
              <a:defRPr sz="35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6283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761" r:id="rId23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18" name="Google Shape;618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1790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38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3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49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>
            <a:spLocks noGrp="1"/>
          </p:cNvSpPr>
          <p:nvPr>
            <p:ph type="ctrTitle"/>
          </p:nvPr>
        </p:nvSpPr>
        <p:spPr>
          <a:xfrm>
            <a:off x="4572000" y="0"/>
            <a:ext cx="4260300" cy="1491600"/>
          </a:xfrm>
          <a:prstGeom prst="rect">
            <a:avLst/>
          </a:prstGeom>
          <a:effectLst>
            <a:outerShdw blurRad="57150" dist="66675" dir="540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solidFill>
                  <a:schemeClr val="bg2">
                    <a:lumMod val="20000"/>
                    <a:lumOff val="8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Watch Dogs</a:t>
            </a:r>
            <a:endParaRPr sz="4300" dirty="0">
              <a:solidFill>
                <a:schemeClr val="bg2">
                  <a:lumMod val="20000"/>
                  <a:lumOff val="8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4572000" y="3138925"/>
            <a:ext cx="45720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Bodhi Manandhar, 331947</a:t>
            </a:r>
            <a:endParaRPr sz="23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Sambodhi Manandhar, 331960</a:t>
            </a:r>
            <a:endParaRPr sz="23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Sandip Khadha, 331961</a:t>
            </a:r>
            <a:endParaRPr sz="23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" name="Google Shape;282;p13"/>
          <p:cNvSpPr txBox="1">
            <a:spLocks noGrp="1"/>
          </p:cNvSpPr>
          <p:nvPr>
            <p:ph type="sldNum" idx="4294967295"/>
          </p:nvPr>
        </p:nvSpPr>
        <p:spPr>
          <a:xfrm>
            <a:off x="8594725" y="47371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280" name="Google Shape;280;p13"/>
          <p:cNvCxnSpPr/>
          <p:nvPr/>
        </p:nvCxnSpPr>
        <p:spPr>
          <a:xfrm>
            <a:off x="5204100" y="1177550"/>
            <a:ext cx="2996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1" name="Google Shape;2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800" y="1253750"/>
            <a:ext cx="1825251" cy="1825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48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375" y="-36100"/>
            <a:ext cx="1960225" cy="13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/>
          <p:nvPr/>
        </p:nvSpPr>
        <p:spPr>
          <a:xfrm>
            <a:off x="453600" y="123875"/>
            <a:ext cx="6103200" cy="9660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EDEBE9"/>
                </a:highlight>
                <a:latin typeface="Trebuchet MS"/>
                <a:ea typeface="Trebuchet MS"/>
                <a:cs typeface="Trebuchet MS"/>
                <a:sym typeface="Trebuchet MS"/>
              </a:rPr>
              <a:t>​​​</a:t>
            </a:r>
            <a:r>
              <a:rPr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Planned Timeline</a:t>
            </a:r>
            <a:endParaRPr sz="3600"/>
          </a:p>
        </p:txBody>
      </p:sp>
      <p:grpSp>
        <p:nvGrpSpPr>
          <p:cNvPr id="365" name="Google Shape;365;p22"/>
          <p:cNvGrpSpPr/>
          <p:nvPr/>
        </p:nvGrpSpPr>
        <p:grpSpPr>
          <a:xfrm>
            <a:off x="425525" y="1580025"/>
            <a:ext cx="8545776" cy="3390850"/>
            <a:chOff x="120725" y="1427625"/>
            <a:chExt cx="8545776" cy="3390850"/>
          </a:xfrm>
        </p:grpSpPr>
        <p:sp>
          <p:nvSpPr>
            <p:cNvPr id="366" name="Google Shape;366;p22"/>
            <p:cNvSpPr/>
            <p:nvPr/>
          </p:nvSpPr>
          <p:spPr>
            <a:xfrm>
              <a:off x="5080167" y="389232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872974" y="389232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1492419" y="2042588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491200" y="2504942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1491200" y="296746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491200" y="3429819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1491200" y="389232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286060" y="2042588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3284841" y="2504942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284841" y="296746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284841" y="3429819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286191" y="389232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493442" y="1427625"/>
              <a:ext cx="1792500" cy="307500"/>
            </a:xfrm>
            <a:prstGeom prst="rect">
              <a:avLst/>
            </a:prstGeom>
            <a:solidFill>
              <a:srgbClr val="2F2F2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493442" y="1735103"/>
              <a:ext cx="597000" cy="307500"/>
            </a:xfrm>
            <a:prstGeom prst="rect">
              <a:avLst/>
            </a:prstGeom>
            <a:solidFill>
              <a:srgbClr val="2F2F2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090931" y="1735103"/>
              <a:ext cx="597000" cy="307500"/>
            </a:xfrm>
            <a:prstGeom prst="rect">
              <a:avLst/>
            </a:prstGeom>
            <a:solidFill>
              <a:srgbClr val="2F2F2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688420" y="1735103"/>
              <a:ext cx="597000" cy="307500"/>
            </a:xfrm>
            <a:prstGeom prst="rect">
              <a:avLst/>
            </a:prstGeom>
            <a:solidFill>
              <a:srgbClr val="2F2F2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3287087" y="1427625"/>
              <a:ext cx="1792500" cy="307500"/>
            </a:xfrm>
            <a:prstGeom prst="rect">
              <a:avLst/>
            </a:prstGeom>
            <a:solidFill>
              <a:srgbClr val="3D3D3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3287087" y="1735103"/>
              <a:ext cx="597000" cy="307500"/>
            </a:xfrm>
            <a:prstGeom prst="rect">
              <a:avLst/>
            </a:prstGeom>
            <a:solidFill>
              <a:srgbClr val="3D3D3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884576" y="1735103"/>
              <a:ext cx="597000" cy="307500"/>
            </a:xfrm>
            <a:prstGeom prst="rect">
              <a:avLst/>
            </a:prstGeom>
            <a:solidFill>
              <a:srgbClr val="3D3D3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482065" y="1735103"/>
              <a:ext cx="597000" cy="307500"/>
            </a:xfrm>
            <a:prstGeom prst="rect">
              <a:avLst/>
            </a:prstGeom>
            <a:solidFill>
              <a:srgbClr val="3D3D3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5080036" y="2042588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5080167" y="2504942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5080167" y="296746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080167" y="3429819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5081063" y="1427625"/>
              <a:ext cx="1792500" cy="307500"/>
            </a:xfrm>
            <a:prstGeom prst="rect">
              <a:avLst/>
            </a:prstGeom>
            <a:solidFill>
              <a:srgbClr val="46464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081063" y="1735103"/>
              <a:ext cx="597000" cy="307500"/>
            </a:xfrm>
            <a:prstGeom prst="rect">
              <a:avLst/>
            </a:prstGeom>
            <a:solidFill>
              <a:srgbClr val="46464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678552" y="1735103"/>
              <a:ext cx="597000" cy="307500"/>
            </a:xfrm>
            <a:prstGeom prst="rect">
              <a:avLst/>
            </a:prstGeom>
            <a:solidFill>
              <a:srgbClr val="46464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276041" y="1735103"/>
              <a:ext cx="597000" cy="307500"/>
            </a:xfrm>
            <a:prstGeom prst="rect">
              <a:avLst/>
            </a:prstGeom>
            <a:solidFill>
              <a:srgbClr val="46464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872974" y="2042588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873105" y="2504942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6872974" y="296746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6872974" y="3429819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6874001" y="1427625"/>
              <a:ext cx="1792500" cy="307500"/>
            </a:xfrm>
            <a:prstGeom prst="rect">
              <a:avLst/>
            </a:prstGeom>
            <a:solidFill>
              <a:srgbClr val="50505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6874001" y="1735103"/>
              <a:ext cx="597000" cy="307500"/>
            </a:xfrm>
            <a:prstGeom prst="rect">
              <a:avLst/>
            </a:prstGeom>
            <a:solidFill>
              <a:srgbClr val="50505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471490" y="1735103"/>
              <a:ext cx="597000" cy="307500"/>
            </a:xfrm>
            <a:prstGeom prst="rect">
              <a:avLst/>
            </a:prstGeom>
            <a:solidFill>
              <a:srgbClr val="50505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068979" y="1735103"/>
              <a:ext cx="597000" cy="307500"/>
            </a:xfrm>
            <a:prstGeom prst="rect">
              <a:avLst/>
            </a:prstGeom>
            <a:solidFill>
              <a:srgbClr val="50505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 rot="5400000" flipH="1">
              <a:off x="5246050" y="651875"/>
              <a:ext cx="142200" cy="51015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 rot="5400000" flipH="1">
              <a:off x="4944650" y="921475"/>
              <a:ext cx="165300" cy="4533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 rot="5400000" flipH="1">
              <a:off x="3524975" y="1263300"/>
              <a:ext cx="140700" cy="2945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 rot="5400000" flipH="1">
              <a:off x="2541100" y="2243150"/>
              <a:ext cx="145800" cy="9828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20725" y="2393625"/>
              <a:ext cx="1371300" cy="574200"/>
            </a:xfrm>
            <a:prstGeom prst="rect">
              <a:avLst/>
            </a:prstGeom>
            <a:solidFill>
              <a:srgbClr val="2F2F2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Design &amp; Analysis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20725" y="2967475"/>
              <a:ext cx="1371300" cy="462900"/>
            </a:xfrm>
            <a:prstGeom prst="rect">
              <a:avLst/>
            </a:prstGeom>
            <a:solidFill>
              <a:srgbClr val="3D3D3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Coding &amp; Simulation</a:t>
              </a: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120725" y="3429825"/>
              <a:ext cx="1371300" cy="462900"/>
            </a:xfrm>
            <a:prstGeom prst="rect">
              <a:avLst/>
            </a:prstGeom>
            <a:solidFill>
              <a:srgbClr val="41414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Hardware and Assembly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120725" y="3892325"/>
              <a:ext cx="1371300" cy="462900"/>
            </a:xfrm>
            <a:prstGeom prst="rect">
              <a:avLst/>
            </a:prstGeom>
            <a:solidFill>
              <a:srgbClr val="41414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120725" y="1427625"/>
              <a:ext cx="1371300" cy="966000"/>
            </a:xfrm>
            <a:prstGeom prst="rect">
              <a:avLst/>
            </a:prstGeom>
            <a:solidFill>
              <a:srgbClr val="2F2F2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Planning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 rot="5400000" flipH="1">
              <a:off x="2903648" y="1087725"/>
              <a:ext cx="141600" cy="23721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 rot="5400000" flipH="1">
              <a:off x="1998950" y="1851525"/>
              <a:ext cx="139500" cy="8469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2076925" y="2251125"/>
              <a:ext cx="44700" cy="45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2952109" y="2251124"/>
              <a:ext cx="44700" cy="45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 rot="5400000" flipH="1">
              <a:off x="6746400" y="1969850"/>
              <a:ext cx="142500" cy="33792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 rot="5400000" flipH="1">
              <a:off x="6651801" y="2098350"/>
              <a:ext cx="130800" cy="31365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8132763" y="4387221"/>
              <a:ext cx="526800" cy="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505050"/>
                  </a:solidFill>
                  <a:latin typeface="Roboto"/>
                  <a:ea typeface="Roboto"/>
                  <a:cs typeface="Roboto"/>
                  <a:sym typeface="Roboto"/>
                </a:rPr>
                <a:t>LOREM</a:t>
              </a:r>
              <a:endParaRPr>
                <a:solidFill>
                  <a:srgbClr val="505050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130229" y="4403324"/>
              <a:ext cx="66300" cy="57600"/>
            </a:xfrm>
            <a:prstGeom prst="triangle">
              <a:avLst>
                <a:gd name="adj" fmla="val 50000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rot="5400000" flipH="1">
              <a:off x="7169100" y="2785000"/>
              <a:ext cx="122100" cy="26586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rot="5400000" flipH="1">
              <a:off x="7089925" y="2868775"/>
              <a:ext cx="136800" cy="25152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121600" y="4354700"/>
              <a:ext cx="1371300" cy="462900"/>
            </a:xfrm>
            <a:prstGeom prst="rect">
              <a:avLst/>
            </a:prstGeom>
            <a:solidFill>
              <a:srgbClr val="41414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Documentation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1484225" y="4354700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287075" y="4354700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5089925" y="435557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6873850" y="4355575"/>
              <a:ext cx="1792500" cy="462900"/>
            </a:xfrm>
            <a:prstGeom prst="rect">
              <a:avLst/>
            </a:prstGeom>
            <a:solidFill>
              <a:srgbClr val="EDEDE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 rot="5400000" flipH="1">
              <a:off x="5138725" y="1322775"/>
              <a:ext cx="124800" cy="6651000"/>
            </a:xfrm>
            <a:prstGeom prst="round2SameRect">
              <a:avLst>
                <a:gd name="adj1" fmla="val 0"/>
                <a:gd name="adj2" fmla="val 4661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 flipH="1">
              <a:off x="5432099" y="1844175"/>
              <a:ext cx="123300" cy="56262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092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sldNum" idx="4294967295"/>
          </p:nvPr>
        </p:nvSpPr>
        <p:spPr>
          <a:xfrm>
            <a:off x="8594725" y="47371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sldNum" idx="4294967295"/>
          </p:nvPr>
        </p:nvSpPr>
        <p:spPr>
          <a:xfrm>
            <a:off x="8594725" y="47371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 b="1">
                <a:solidFill>
                  <a:schemeClr val="lt1"/>
                </a:solidFill>
              </a:rPr>
              <a:t>11</a:t>
            </a:fld>
            <a:endParaRPr sz="1700" b="1">
              <a:solidFill>
                <a:schemeClr val="lt1"/>
              </a:solidFill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5" y="2840000"/>
            <a:ext cx="2005199" cy="20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3"/>
          <p:cNvSpPr/>
          <p:nvPr/>
        </p:nvSpPr>
        <p:spPr>
          <a:xfrm>
            <a:off x="1520400" y="428675"/>
            <a:ext cx="6103200" cy="9660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EDEBE9"/>
                </a:highlight>
                <a:latin typeface="Trebuchet MS"/>
                <a:ea typeface="Trebuchet MS"/>
                <a:cs typeface="Trebuchet MS"/>
                <a:sym typeface="Trebuchet MS"/>
              </a:rPr>
              <a:t>​​​</a:t>
            </a:r>
            <a:r>
              <a:rPr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3600"/>
          </a:p>
        </p:txBody>
      </p:sp>
      <p:sp>
        <p:nvSpPr>
          <p:cNvPr id="435" name="Google Shape;435;p23"/>
          <p:cNvSpPr/>
          <p:nvPr/>
        </p:nvSpPr>
        <p:spPr>
          <a:xfrm>
            <a:off x="2159375" y="1743825"/>
            <a:ext cx="6328200" cy="27741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❏"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 uses keypad as input unit</a:t>
            </a:r>
            <a:endParaRPr sz="17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❏"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8051 is used as main processing unit</a:t>
            </a:r>
            <a:endParaRPr sz="17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❏"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LCD GSM module,DC motor as output unit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❏"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 bridge and BJT for higher output voltage</a:t>
            </a:r>
            <a:endParaRPr sz="17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244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/>
          <p:nvPr/>
        </p:nvSpPr>
        <p:spPr>
          <a:xfrm>
            <a:off x="1520400" y="428675"/>
            <a:ext cx="6103200" cy="9660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EDEBE9"/>
                </a:highlight>
                <a:latin typeface="Trebuchet MS"/>
                <a:ea typeface="Trebuchet MS"/>
                <a:cs typeface="Trebuchet MS"/>
                <a:sym typeface="Trebuchet MS"/>
              </a:rPr>
              <a:t>​​​</a:t>
            </a:r>
            <a:r>
              <a:rPr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 / Agenda</a:t>
            </a:r>
            <a:endParaRPr sz="3600"/>
          </a:p>
        </p:txBody>
      </p:sp>
      <p:sp>
        <p:nvSpPr>
          <p:cNvPr id="289" name="Google Shape;289;p14"/>
          <p:cNvSpPr/>
          <p:nvPr/>
        </p:nvSpPr>
        <p:spPr>
          <a:xfrm>
            <a:off x="329900" y="1589550"/>
            <a:ext cx="1979400" cy="16194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1700">
              <a:solidFill>
                <a:schemeClr val="lt1"/>
              </a:solidFill>
              <a:highlight>
                <a:srgbClr val="EDEBE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2581675" y="1609650"/>
            <a:ext cx="1979400" cy="16194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3300">
              <a:solidFill>
                <a:schemeClr val="lt1"/>
              </a:solidFill>
              <a:highlight>
                <a:srgbClr val="EDEBE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6902850" y="1589550"/>
            <a:ext cx="1979400" cy="16194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Features &amp; Block Diagram</a:t>
            </a:r>
            <a:endParaRPr sz="3300" dirty="0">
              <a:solidFill>
                <a:schemeClr val="lt1"/>
              </a:solidFill>
              <a:highlight>
                <a:srgbClr val="EDEBE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4685975" y="1609650"/>
            <a:ext cx="1979400" cy="16194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Motivation</a:t>
            </a:r>
            <a:endParaRPr sz="3300">
              <a:solidFill>
                <a:schemeClr val="lt1"/>
              </a:solidFill>
              <a:highlight>
                <a:srgbClr val="EDEBE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29900" y="3403825"/>
            <a:ext cx="1979400" cy="16194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Objectives &amp; Flowchart</a:t>
            </a:r>
            <a:endParaRPr sz="3300" dirty="0">
              <a:solidFill>
                <a:schemeClr val="lt1"/>
              </a:solidFill>
              <a:highlight>
                <a:srgbClr val="EDEBE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2581675" y="3444025"/>
            <a:ext cx="1979400" cy="16194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Platform 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(Development environment)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4685975" y="3444025"/>
            <a:ext cx="1979400" cy="16194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Circuit Diagram &amp; Gantt Chart</a:t>
            </a:r>
            <a:endParaRPr sz="3300" dirty="0">
              <a:solidFill>
                <a:schemeClr val="lt1"/>
              </a:solidFill>
              <a:highlight>
                <a:srgbClr val="EDEBE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902850" y="3403825"/>
            <a:ext cx="1979400" cy="1619400"/>
          </a:xfrm>
          <a:prstGeom prst="rect">
            <a:avLst/>
          </a:prstGeom>
          <a:solidFill>
            <a:srgbClr val="424242">
              <a:alpha val="759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3300">
              <a:solidFill>
                <a:schemeClr val="lt1"/>
              </a:solidFill>
              <a:highlight>
                <a:srgbClr val="EDEBE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14"/>
          <p:cNvSpPr txBox="1">
            <a:spLocks noGrp="1"/>
          </p:cNvSpPr>
          <p:nvPr>
            <p:ph type="sldNum" idx="4294967295"/>
          </p:nvPr>
        </p:nvSpPr>
        <p:spPr>
          <a:xfrm>
            <a:off x="8594725" y="47371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38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739E-B0A1-45CE-7E63-53518CF2A3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0578" y="-11932"/>
            <a:ext cx="3733482" cy="109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/>
              </a:rPr>
              <a:t>Introduction</a:t>
            </a:r>
            <a:endParaRPr lang="en-US" sz="27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D75D21BA-C6EE-0855-892D-3104F124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2" y="1345384"/>
            <a:ext cx="2715016" cy="2715016"/>
          </a:xfrm>
          <a:prstGeom prst="rect">
            <a:avLst/>
          </a:prstGeom>
        </p:spPr>
      </p:pic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33C84ECC-D976-8883-6447-D28AB8BB1564}"/>
              </a:ext>
            </a:extLst>
          </p:cNvPr>
          <p:cNvGraphicFramePr/>
          <p:nvPr/>
        </p:nvGraphicFramePr>
        <p:xfrm>
          <a:off x="4567930" y="1090539"/>
          <a:ext cx="4446454" cy="405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622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open toilet door">
            <a:extLst>
              <a:ext uri="{FF2B5EF4-FFF2-40B4-BE49-F238E27FC236}">
                <a16:creationId xmlns:a16="http://schemas.microsoft.com/office/drawing/2014/main" id="{E55D60E7-137E-ECB8-B7ED-5BF3E3177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4" r="28907" b="-2"/>
          <a:stretch/>
        </p:blipFill>
        <p:spPr>
          <a:xfrm>
            <a:off x="-5118" y="10"/>
            <a:ext cx="4776717" cy="5143490"/>
          </a:xfrm>
          <a:prstGeom prst="rect">
            <a:avLst/>
          </a:prstGeom>
        </p:spPr>
      </p:pic>
      <p:sp>
        <p:nvSpPr>
          <p:cNvPr id="314" name="Google Shape;314;p16"/>
          <p:cNvSpPr txBox="1">
            <a:spLocks noGrp="1"/>
          </p:cNvSpPr>
          <p:nvPr>
            <p:ph type="sldNum" idx="4294967295"/>
          </p:nvPr>
        </p:nvSpPr>
        <p:spPr>
          <a:xfrm>
            <a:off x="8594725" y="47371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17" name="Google Shape;317;p16"/>
          <p:cNvSpPr txBox="1">
            <a:spLocks noGrp="1"/>
          </p:cNvSpPr>
          <p:nvPr>
            <p:ph type="sldNum" idx="4294967295"/>
          </p:nvPr>
        </p:nvSpPr>
        <p:spPr>
          <a:xfrm>
            <a:off x="8594725" y="4411663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900"/>
              <a:t>4</a:t>
            </a:fld>
            <a:endParaRPr sz="1900" dirty="0">
              <a:solidFill>
                <a:srgbClr val="161E22"/>
              </a:solidFill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25" y="2834175"/>
            <a:ext cx="2145975" cy="2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3DDF1-9149-DCDA-F5D8-20E954A83CC5}"/>
              </a:ext>
            </a:extLst>
          </p:cNvPr>
          <p:cNvSpPr txBox="1"/>
          <p:nvPr/>
        </p:nvSpPr>
        <p:spPr>
          <a:xfrm>
            <a:off x="4572000" y="1748687"/>
            <a:ext cx="47767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Easy to use security device</a:t>
            </a:r>
          </a:p>
          <a:p>
            <a:pPr marL="1206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Rising incidents of unauthorized access and intrusion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0B129-8C91-A2A0-AFBE-2E2224F3A89B}"/>
              </a:ext>
            </a:extLst>
          </p:cNvPr>
          <p:cNvSpPr txBox="1"/>
          <p:nvPr/>
        </p:nvSpPr>
        <p:spPr>
          <a:xfrm>
            <a:off x="5044168" y="499689"/>
            <a:ext cx="403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3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739E-B0A1-45CE-7E63-53518CF2A3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/>
              </a:rPr>
              <a:t>Features</a:t>
            </a: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33C84ECC-D976-8883-6447-D28AB8BB1564}"/>
              </a:ext>
            </a:extLst>
          </p:cNvPr>
          <p:cNvGraphicFramePr/>
          <p:nvPr/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6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739E-B0A1-45CE-7E63-53518CF2A3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3286" y="350453"/>
            <a:ext cx="3146755" cy="1539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/>
              </a:rPr>
              <a:t>Features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D75D21BA-C6EE-0855-892D-3104F124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327" y="1086717"/>
            <a:ext cx="2964434" cy="2964434"/>
          </a:xfrm>
          <a:prstGeom prst="rect">
            <a:avLst/>
          </a:prstGeom>
        </p:spPr>
      </p:pic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33C84ECC-D976-8883-6447-D28AB8BB1564}"/>
              </a:ext>
            </a:extLst>
          </p:cNvPr>
          <p:cNvGraphicFramePr/>
          <p:nvPr/>
        </p:nvGraphicFramePr>
        <p:xfrm>
          <a:off x="5021519" y="2243113"/>
          <a:ext cx="3118523" cy="218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492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/>
          <p:nvPr/>
        </p:nvSpPr>
        <p:spPr>
          <a:xfrm>
            <a:off x="1034904" y="619343"/>
            <a:ext cx="7372350" cy="99441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" sz="3600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 lang="en-US" sz="3200" kern="1200" dirty="0">
              <a:solidFill>
                <a:schemeClr val="tx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" name="Google Shape;348;p20"/>
          <p:cNvSpPr txBox="1">
            <a:spLocks/>
          </p:cNvSpPr>
          <p:nvPr/>
        </p:nvSpPr>
        <p:spPr>
          <a:xfrm>
            <a:off x="8276456" y="4004843"/>
            <a:ext cx="261597" cy="187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" sz="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sz="100"/>
          </a:p>
        </p:txBody>
      </p:sp>
      <p:sp>
        <p:nvSpPr>
          <p:cNvPr id="351" name="Google Shape;351;p20"/>
          <p:cNvSpPr txBox="1">
            <a:spLocks/>
          </p:cNvSpPr>
          <p:nvPr/>
        </p:nvSpPr>
        <p:spPr>
          <a:xfrm>
            <a:off x="8276456" y="4004843"/>
            <a:ext cx="261597" cy="187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spcAft>
                <a:spcPts val="600"/>
              </a:spcAft>
            </a:pPr>
            <a:fld id="{00000000-1234-1234-1234-123412341234}" type="slidenum">
              <a:rPr lang="en" sz="799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pPr algn="r">
                <a:spcAft>
                  <a:spcPts val="600"/>
                </a:spcAft>
              </a:pPr>
              <a:t>7</a:t>
            </a:fld>
            <a:endParaRPr sz="1700" b="1">
              <a:solidFill>
                <a:schemeClr val="lt1"/>
              </a:solidFill>
            </a:endParaRPr>
          </a:p>
        </p:txBody>
      </p:sp>
      <p:graphicFrame>
        <p:nvGraphicFramePr>
          <p:cNvPr id="374" name="TextBox 1">
            <a:extLst>
              <a:ext uri="{FF2B5EF4-FFF2-40B4-BE49-F238E27FC236}">
                <a16:creationId xmlns:a16="http://schemas.microsoft.com/office/drawing/2014/main" id="{3EDAA0FA-0D7E-642F-0552-AACA66E10F11}"/>
              </a:ext>
            </a:extLst>
          </p:cNvPr>
          <p:cNvGraphicFramePr/>
          <p:nvPr/>
        </p:nvGraphicFramePr>
        <p:xfrm>
          <a:off x="1923003" y="2322405"/>
          <a:ext cx="5825462" cy="170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304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/>
          <p:nvPr/>
        </p:nvSpPr>
        <p:spPr>
          <a:xfrm>
            <a:off x="1034904" y="619343"/>
            <a:ext cx="7372350" cy="99441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 dirty="0">
                <a:solidFill>
                  <a:schemeClr val="tx2"/>
                </a:solidFill>
                <a:highlight>
                  <a:srgbClr val="EDEBE9"/>
                </a:highlight>
                <a:latin typeface="+mj-lt"/>
                <a:ea typeface="+mj-ea"/>
                <a:cs typeface="+mj-cs"/>
                <a:sym typeface="Trebuchet MS"/>
              </a:rPr>
              <a:t>​​​</a:t>
            </a:r>
            <a:r>
              <a:rPr lang="en-US" sz="27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/>
              </a:rPr>
              <a:t>Platform/Dev Environment</a:t>
            </a:r>
            <a:endParaRPr lang="en-US" sz="27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" name="Google Shape;348;p20"/>
          <p:cNvSpPr txBox="1">
            <a:spLocks/>
          </p:cNvSpPr>
          <p:nvPr/>
        </p:nvSpPr>
        <p:spPr>
          <a:xfrm>
            <a:off x="8276456" y="4004843"/>
            <a:ext cx="261597" cy="187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" sz="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sz="100"/>
          </a:p>
        </p:txBody>
      </p:sp>
      <p:sp>
        <p:nvSpPr>
          <p:cNvPr id="351" name="Google Shape;351;p20"/>
          <p:cNvSpPr txBox="1">
            <a:spLocks/>
          </p:cNvSpPr>
          <p:nvPr/>
        </p:nvSpPr>
        <p:spPr>
          <a:xfrm>
            <a:off x="8276456" y="4004843"/>
            <a:ext cx="261597" cy="187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spcAft>
                <a:spcPts val="600"/>
              </a:spcAft>
            </a:pPr>
            <a:fld id="{00000000-1234-1234-1234-123412341234}" type="slidenum">
              <a:rPr lang="en" sz="799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pPr algn="r">
                <a:spcAft>
                  <a:spcPts val="600"/>
                </a:spcAft>
              </a:pPr>
              <a:t>8</a:t>
            </a:fld>
            <a:endParaRPr sz="1700" b="1">
              <a:solidFill>
                <a:schemeClr val="lt1"/>
              </a:solidFill>
            </a:endParaRPr>
          </a:p>
        </p:txBody>
      </p:sp>
      <p:graphicFrame>
        <p:nvGraphicFramePr>
          <p:cNvPr id="372" name="TextBox 1">
            <a:extLst>
              <a:ext uri="{FF2B5EF4-FFF2-40B4-BE49-F238E27FC236}">
                <a16:creationId xmlns:a16="http://schemas.microsoft.com/office/drawing/2014/main" id="{7082DED0-7A12-F280-B4EF-93987120F3C2}"/>
              </a:ext>
            </a:extLst>
          </p:cNvPr>
          <p:cNvGraphicFramePr/>
          <p:nvPr/>
        </p:nvGraphicFramePr>
        <p:xfrm>
          <a:off x="1923003" y="2322405"/>
          <a:ext cx="5825462" cy="237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70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/>
          <p:nvPr/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91440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rgbClr val="FFFFFF"/>
                </a:solidFill>
                <a:highlight>
                  <a:srgbClr val="EDEBE9"/>
                </a:highlight>
                <a:latin typeface="+mj-lt"/>
                <a:ea typeface="+mj-ea"/>
                <a:cs typeface="+mj-cs"/>
                <a:sym typeface="Trebuchet MS"/>
              </a:rPr>
              <a:t>​​​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/>
              </a:rPr>
              <a:t>Block Diagram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microcontroller&#10;&#10;Description automatically generated">
            <a:extLst>
              <a:ext uri="{FF2B5EF4-FFF2-40B4-BE49-F238E27FC236}">
                <a16:creationId xmlns:a16="http://schemas.microsoft.com/office/drawing/2014/main" id="{E6D2B7B4-0A1D-DC3F-081B-133896D19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71" y="1474719"/>
            <a:ext cx="6920455" cy="3339120"/>
          </a:xfrm>
          <a:prstGeom prst="rect">
            <a:avLst/>
          </a:prstGeom>
        </p:spPr>
      </p:pic>
      <p:sp>
        <p:nvSpPr>
          <p:cNvPr id="356" name="Google Shape;356;p21"/>
          <p:cNvSpPr txBox="1">
            <a:spLocks noGrp="1"/>
          </p:cNvSpPr>
          <p:nvPr>
            <p:ph type="sldNum" idx="4294967295"/>
          </p:nvPr>
        </p:nvSpPr>
        <p:spPr>
          <a:xfrm>
            <a:off x="8778239" y="4841748"/>
            <a:ext cx="336042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 algn="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671484"/>
      </p:ext>
    </p:extLst>
  </p:cSld>
  <p:clrMapOvr>
    <a:masterClrMapping/>
  </p:clrMapOvr>
</p:sld>
</file>

<file path=ppt/theme/theme1.xml><?xml version="1.0" encoding="utf-8"?>
<a:theme xmlns:a="http://schemas.openxmlformats.org/drawingml/2006/main" name="Workshop on Computer Hardware by Slidesgo">
  <a:themeElements>
    <a:clrScheme name="Simple Light">
      <a:dk1>
        <a:srgbClr val="191919"/>
      </a:dk1>
      <a:lt1>
        <a:srgbClr val="E16539"/>
      </a:lt1>
      <a:dk2>
        <a:srgbClr val="D0D5DB"/>
      </a:dk2>
      <a:lt2>
        <a:srgbClr val="7A78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 on Computer Hardware by Slidesgo</Template>
  <TotalTime>115</TotalTime>
  <Words>295</Words>
  <Application>Microsoft Office PowerPoint</Application>
  <PresentationFormat>On-screen Show (16:9)</PresentationFormat>
  <Paragraphs>80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33" baseType="lpstr">
      <vt:lpstr>Mrs Sheppards</vt:lpstr>
      <vt:lpstr>Proxima Nova Semibold</vt:lpstr>
      <vt:lpstr>Cairo</vt:lpstr>
      <vt:lpstr>Comfortaa</vt:lpstr>
      <vt:lpstr>Michroma</vt:lpstr>
      <vt:lpstr>PT Sans</vt:lpstr>
      <vt:lpstr>Roboto Condensed Light</vt:lpstr>
      <vt:lpstr>Roboto</vt:lpstr>
      <vt:lpstr>Fahkwang</vt:lpstr>
      <vt:lpstr>Proxima Nova</vt:lpstr>
      <vt:lpstr>Arial</vt:lpstr>
      <vt:lpstr>Ms Madi</vt:lpstr>
      <vt:lpstr>Nunito</vt:lpstr>
      <vt:lpstr>Trebuchet MS</vt:lpstr>
      <vt:lpstr>Workshop on Computer Hardware by Slidesgo</vt:lpstr>
      <vt:lpstr>Slidesgo Final Pages</vt:lpstr>
      <vt:lpstr>Cover and End Slide Master</vt:lpstr>
      <vt:lpstr>Contents Slide Master</vt:lpstr>
      <vt:lpstr>Section Break Slide Master</vt:lpstr>
      <vt:lpstr>1_Cover and End Slide Master</vt:lpstr>
      <vt:lpstr>1_Contents Slide Master</vt:lpstr>
      <vt:lpstr>1_Section Break Slide Master</vt:lpstr>
      <vt:lpstr>Watch Dogs</vt:lpstr>
      <vt:lpstr>PowerPoint Presentation</vt:lpstr>
      <vt:lpstr>Introduction</vt:lpstr>
      <vt:lpstr>PowerPoint Presentation</vt:lpstr>
      <vt:lpstr>Features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Dogs</dc:title>
  <cp:lastModifiedBy>Sambodhi Manandhar</cp:lastModifiedBy>
  <cp:revision>4</cp:revision>
  <dcterms:modified xsi:type="dcterms:W3CDTF">2023-12-02T11:01:21Z</dcterms:modified>
</cp:coreProperties>
</file>