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15/08/2023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15/08/2023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behavior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behavior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3"/>
            <a:ext cx="10749412" cy="5121753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Logistic Regression and received </a:t>
            </a:r>
          </a:p>
          <a:p>
            <a:r>
              <a:rPr lang="en-US" sz="1800" dirty="0"/>
              <a:t>Accuracy for Logistic Regression : 0.84864</a:t>
            </a:r>
          </a:p>
          <a:p>
            <a:r>
              <a:rPr lang="en-US" sz="1800" dirty="0"/>
              <a:t>Accuracy for Random Forest : 0.83808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Num_passengers</a:t>
            </a:r>
            <a:r>
              <a:rPr lang="en-US" sz="1800" b="0" dirty="0"/>
              <a:t> </a:t>
            </a:r>
          </a:p>
          <a:p>
            <a:r>
              <a:rPr lang="en-US" sz="1800" b="0" dirty="0"/>
              <a:t>are the top 4 features which influence Customer buying </a:t>
            </a:r>
          </a:p>
          <a:p>
            <a:r>
              <a:rPr lang="en-US" sz="1800" b="0" dirty="0"/>
              <a:t>behavior </a:t>
            </a:r>
          </a:p>
          <a:p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need to make sure the booking process is easier and more understandable for everyone, so that the incomplete status for the booking decreases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84CF7-7A29-4481-8972-41F1F5F80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683" y="1659187"/>
            <a:ext cx="4659553" cy="35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92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CHANDANA SAI</cp:lastModifiedBy>
  <cp:revision>15</cp:revision>
  <cp:lastPrinted>2022-06-09T07:44:13Z</cp:lastPrinted>
  <dcterms:created xsi:type="dcterms:W3CDTF">2022-02-22T07:39:05Z</dcterms:created>
  <dcterms:modified xsi:type="dcterms:W3CDTF">2023-08-15T01:36:10Z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