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5CFE5B-47EB-6439-2B3B-E96B2279D36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08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28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45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6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82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4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3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91AC2A-8F86-7151-E7C6-EF52BE169E8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1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1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4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4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7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88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F96FAEB-C70E-842A-78AC-CCAC86B2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9" y="685799"/>
            <a:ext cx="7385541" cy="34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490C3-0A2F-2F23-6EC0-CBAD24C3534E}"/>
              </a:ext>
            </a:extLst>
          </p:cNvPr>
          <p:cNvSpPr txBox="1"/>
          <p:nvPr/>
        </p:nvSpPr>
        <p:spPr>
          <a:xfrm>
            <a:off x="1608880" y="474560"/>
            <a:ext cx="1083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CUTOMERS</a:t>
            </a:r>
          </a:p>
        </p:txBody>
      </p:sp>
      <p:pic>
        <p:nvPicPr>
          <p:cNvPr id="8" name="Graphic 7" descr="Presentation with pie chart">
            <a:extLst>
              <a:ext uri="{FF2B5EF4-FFF2-40B4-BE49-F238E27FC236}">
                <a16:creationId xmlns:a16="http://schemas.microsoft.com/office/drawing/2014/main" id="{D7BB7E55-A108-8EDA-F772-8F4BD8D6D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65" y="344470"/>
            <a:ext cx="1120815" cy="1120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CD8AC-9B98-F8F9-B751-21770FDD934B}"/>
              </a:ext>
            </a:extLst>
          </p:cNvPr>
          <p:cNvSpPr txBox="1"/>
          <p:nvPr/>
        </p:nvSpPr>
        <p:spPr>
          <a:xfrm>
            <a:off x="7280476" y="1273215"/>
            <a:ext cx="4606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REVIEWS OF CUSTOMER: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: 497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reviews: 395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reviews: 108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ADC7A-F3D5-0E0D-9E81-C32B94B8D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12410"/>
            <a:ext cx="6698485" cy="4402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E8240-2E04-EC1A-EFAD-9B86F79D7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952241"/>
            <a:ext cx="3962400" cy="36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Times New Roman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CHANDANA SAI</cp:lastModifiedBy>
  <cp:revision>3</cp:revision>
  <dcterms:created xsi:type="dcterms:W3CDTF">2022-12-06T11:13:27Z</dcterms:created>
  <dcterms:modified xsi:type="dcterms:W3CDTF">2023-07-28T04:25:27Z</dcterms:modified>
</cp:coreProperties>
</file>