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58" r:id="rId8"/>
    <p:sldId id="264" r:id="rId9"/>
    <p:sldId id="265" r:id="rId10"/>
    <p:sldId id="266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69CC-9A42-4BE1-A1E1-5A97AD0B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0E728-9D3C-4BCF-93E2-9D584F779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5873-CE64-4CBF-AC2F-99C2F30C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2810-D8EE-4AC7-83A2-A5F939B5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930F-87AA-4D94-BE9D-6D01A1E7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E58B-0F73-4B90-9D4D-595C70DB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44302-0A7C-4189-91E6-ABEEE3DCF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686F-FE6A-4A90-B7BC-0DDFBD2D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DC3A-5809-4510-8385-4334227C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2ABD-B77F-431D-B1FA-8A4D735D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9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E7A13-0511-43AE-B21A-9988EEB73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E8186-DEC7-4E79-820C-6BD44544A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A143-F727-4195-A19B-BF2D766C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1841-2BAB-4D9E-AA77-AE672892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6C81-11CD-4BCC-B1FB-D99843A3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9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24ED-66FD-498F-9773-283BEBF2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929D-A561-4B42-A62D-29924E47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EE46C-1668-43E1-A85C-4B029B96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9759-D8F6-4FAE-9FFE-61FA38B4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F6D8-ECE5-4CA5-9D6D-A0A0528B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640D-0588-4761-8BF2-784BF681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BFF23-2771-4572-8692-B36C6107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77D6-3EE8-4A7E-AE71-3BD057BD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9B95-78ED-49D5-A3B0-1AA625D8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A996-784D-4EE5-A968-0E451C01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34F-C723-4967-BA92-1F0D2D3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96E0-B918-43F5-B416-C026152D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0A3AD-F53D-4B73-8539-8A3A60585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BF5E5-F699-40BF-B262-15D36C2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EFEA6-1AF2-41F5-A753-8B0F4D35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80410-1997-43DF-85CE-69A96901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708D-CCB1-4E4A-A797-54AA78C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95EF-2FB0-4E09-AD87-CD043018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BECC5-4A34-408B-BB3B-8E562B5E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D77C0-9CF7-4B41-B3E0-177D43A4C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74B24-C82A-411D-9B35-D2BAF8AFB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FB88A-3F4A-436D-B612-F64A1BDF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578A6-BC5A-4439-B95E-A60EA7FD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038BF-B181-4B8F-90C2-96155FC4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04B-C465-4757-B8C2-D851C1FD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3CF8-7251-4E17-8C85-FE70B9DF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001F0-0D76-44B2-926D-35903D36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D6AC2-465D-428A-AFCD-1E1E9E7C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1AA81-8E48-4CAB-A9C5-03EA2F14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707E1-4B6D-40EA-B501-085CD995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0DBF0-D5DC-412C-94D8-B53C02B2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E8D1-D099-4C82-8A57-537F71B8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01EE-5A03-4462-88BA-4D9B5E7A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35F4-4433-4114-8B97-A042E279A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511FE-AAD3-4DD3-B941-93BA84CB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26DD6-A948-42F4-ADB0-8765692C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B9369-3ECE-42C5-A86F-70846AC2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4A5E-17B7-4970-97BB-6D96450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A2C6B-697A-4830-9760-281AF2024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3CC9-5382-44E2-AE47-700E1A72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0E533-82DD-41A9-9918-06DCD23F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FBA5E-5C07-4F90-93F0-E2CD901C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C4C4F-3CEC-4AA0-8515-8F3442A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AAA4C-F72D-4F94-B8C2-9EC6A7D6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DED9-1D35-479B-B1B6-211233E4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BD41-1237-4AC5-8E7F-92B858EF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76CC3-0A1F-49E0-9F2C-C1ECA619D0B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88E3-8A6F-440C-9CD2-529F916EB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2CD3B-E9AD-4D54-AB0C-39D52BF1D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091D-ECB2-4B96-89FB-CC9C4D334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9E94-C51B-4DB7-88A8-630FECFE8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3069"/>
          </a:xfrm>
        </p:spPr>
        <p:txBody>
          <a:bodyPr/>
          <a:lstStyle/>
          <a:p>
            <a:r>
              <a:rPr lang="en-US" dirty="0"/>
              <a:t>Employee Attrition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5813-71B0-4F32-A35C-7D72D6413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Bodie Franklin</a:t>
            </a:r>
          </a:p>
        </p:txBody>
      </p:sp>
    </p:spTree>
    <p:extLst>
      <p:ext uri="{BB962C8B-B14F-4D97-AF65-F5344CB8AC3E}">
        <p14:creationId xmlns:p14="http://schemas.microsoft.com/office/powerpoint/2010/main" val="206030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013EA6-D418-484D-8DF7-73E15C8C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1" y="484617"/>
            <a:ext cx="11256898" cy="58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2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68EAE-C112-4399-AF1B-A3F835790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9" y="544009"/>
            <a:ext cx="11345403" cy="593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9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EDEFD2-CB01-4818-95C3-2EBE4FD7D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31775"/>
              </p:ext>
            </p:extLst>
          </p:nvPr>
        </p:nvGraphicFramePr>
        <p:xfrm>
          <a:off x="136207" y="853066"/>
          <a:ext cx="11919585" cy="515186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1770">
                  <a:extLst>
                    <a:ext uri="{9D8B030D-6E8A-4147-A177-3AD203B41FA5}">
                      <a16:colId xmlns:a16="http://schemas.microsoft.com/office/drawing/2014/main" val="1513057181"/>
                    </a:ext>
                  </a:extLst>
                </a:gridCol>
                <a:gridCol w="3680460">
                  <a:extLst>
                    <a:ext uri="{9D8B030D-6E8A-4147-A177-3AD203B41FA5}">
                      <a16:colId xmlns:a16="http://schemas.microsoft.com/office/drawing/2014/main" val="275504143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939792960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2282331101"/>
                    </a:ext>
                  </a:extLst>
                </a:gridCol>
                <a:gridCol w="1929765">
                  <a:extLst>
                    <a:ext uri="{9D8B030D-6E8A-4147-A177-3AD203B41FA5}">
                      <a16:colId xmlns:a16="http://schemas.microsoft.com/office/drawing/2014/main" val="1691749863"/>
                    </a:ext>
                  </a:extLst>
                </a:gridCol>
              </a:tblGrid>
              <a:tr h="8762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Predicting Attrition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Sensitivity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Specificity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11068270"/>
                  </a:ext>
                </a:extLst>
              </a:tr>
              <a:tr h="14326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Travel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 at the Company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Martial Status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33683613"/>
                  </a:ext>
                </a:extLst>
              </a:tr>
              <a:tr h="1577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Naïve Bayes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Travel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Years at the Company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Martial Status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.83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42141262"/>
                  </a:ext>
                </a:extLst>
              </a:tr>
              <a:tr h="12656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Random Forest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 Income Over Time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 Income Age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.83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.98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.16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170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323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51A1DD-2A0C-47EF-854C-377B94799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0" y="501980"/>
            <a:ext cx="10966355" cy="57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84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F9700-71B2-48CC-B86C-73E0C2340461}"/>
              </a:ext>
            </a:extLst>
          </p:cNvPr>
          <p:cNvSpPr txBox="1"/>
          <p:nvPr/>
        </p:nvSpPr>
        <p:spPr>
          <a:xfrm>
            <a:off x="1477926" y="659757"/>
            <a:ext cx="9946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Model to Predict Monthly Income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187A09-CA33-44FF-B043-D0F247AA7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6" y="2361236"/>
            <a:ext cx="8854633" cy="2453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37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F40B10-98BF-446C-A434-8B122946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18" y="411551"/>
            <a:ext cx="11325564" cy="60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62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6B361-2234-486B-8066-A0342E68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63" y="533511"/>
            <a:ext cx="11202720" cy="58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9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79567C-DD97-47AB-B1B7-689DA400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0" y="499248"/>
            <a:ext cx="10995950" cy="58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30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66B354-4C08-4F48-AB71-B104AF05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74" y="606151"/>
            <a:ext cx="10899979" cy="57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4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97B546-F5EC-49F6-8704-E47CA55F1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" y="493971"/>
            <a:ext cx="10761845" cy="56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55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B8CCF8-9EED-4EEF-AFAB-C8C29E6F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24" y="736540"/>
            <a:ext cx="10584350" cy="55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4749F-C82A-498E-99D5-428F28F5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77" y="462987"/>
            <a:ext cx="11301153" cy="59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00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300EF1-7E02-4079-9F0D-E6E577AE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5" y="392020"/>
            <a:ext cx="11610915" cy="60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84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57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Employee Attrition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Bodie Franklin</dc:creator>
  <cp:lastModifiedBy>Bodie Franklin</cp:lastModifiedBy>
  <cp:revision>16</cp:revision>
  <dcterms:created xsi:type="dcterms:W3CDTF">2020-04-18T13:01:11Z</dcterms:created>
  <dcterms:modified xsi:type="dcterms:W3CDTF">2020-04-18T19:27:04Z</dcterms:modified>
</cp:coreProperties>
</file>