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2"/>
  </p:notesMasterIdLst>
  <p:handoutMasterIdLst>
    <p:handoutMasterId r:id="rId23"/>
  </p:handoutMasterIdLst>
  <p:sldIdLst>
    <p:sldId id="256" r:id="rId4"/>
    <p:sldId id="261" r:id="rId5"/>
    <p:sldId id="270" r:id="rId6"/>
    <p:sldId id="271" r:id="rId7"/>
    <p:sldId id="276" r:id="rId8"/>
    <p:sldId id="279" r:id="rId9"/>
    <p:sldId id="272" r:id="rId10"/>
    <p:sldId id="286" r:id="rId11"/>
    <p:sldId id="291" r:id="rId12"/>
    <p:sldId id="280" r:id="rId13"/>
    <p:sldId id="281" r:id="rId14"/>
    <p:sldId id="293" r:id="rId15"/>
    <p:sldId id="294" r:id="rId16"/>
    <p:sldId id="292" r:id="rId17"/>
    <p:sldId id="275" r:id="rId18"/>
    <p:sldId id="274" r:id="rId19"/>
    <p:sldId id="288" r:id="rId20"/>
    <p:sldId id="273" r:id="rId21"/>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8F10C89-2066-4E58-AB28-1282133104B7}">
          <p14:sldIdLst>
            <p14:sldId id="256"/>
          </p14:sldIdLst>
        </p14:section>
        <p14:section name="Untitled Section" id="{23CA1E62-E9BC-48C9-82C7-584D26CE7965}">
          <p14:sldIdLst>
            <p14:sldId id="261"/>
            <p14:sldId id="270"/>
            <p14:sldId id="271"/>
            <p14:sldId id="276"/>
            <p14:sldId id="279"/>
            <p14:sldId id="272"/>
            <p14:sldId id="286"/>
            <p14:sldId id="291"/>
            <p14:sldId id="280"/>
            <p14:sldId id="281"/>
            <p14:sldId id="293"/>
            <p14:sldId id="294"/>
            <p14:sldId id="292"/>
            <p14:sldId id="275"/>
            <p14:sldId id="274"/>
            <p14:sldId id="288"/>
            <p14:sldId id="27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0CA"/>
    <a:srgbClr val="9848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72"/>
      </p:cViewPr>
      <p:guideLst>
        <p:guide orient="horz" pos="1620"/>
        <p:guide pos="2880"/>
      </p:guideLst>
    </p:cSldViewPr>
  </p:slideViewPr>
  <p:notesTextViewPr>
    <p:cViewPr>
      <p:scale>
        <a:sx n="1" d="1"/>
        <a:sy n="1" d="1"/>
      </p:scale>
      <p:origin x="0" y="0"/>
    </p:cViewPr>
  </p:notesTextViewPr>
  <p:notesViewPr>
    <p:cSldViewPr showGuides="1">
      <p:cViewPr varScale="1">
        <p:scale>
          <a:sx n="83" d="100"/>
          <a:sy n="83" d="100"/>
        </p:scale>
        <p:origin x="474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A7F127-ECAA-4760-ACEA-FAD63A3FB4DC}" type="datetimeFigureOut">
              <a:rPr lang="ko-KR" altLang="en-US" smtClean="0"/>
              <a:t>2025-03-26</a:t>
            </a:fld>
            <a:endParaRPr lang="ko-KR"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3425A6-399E-4519-876C-F022D27B711E}" type="slidenum">
              <a:rPr lang="ko-KR" altLang="en-US" smtClean="0"/>
              <a:t>‹#›</a:t>
            </a:fld>
            <a:endParaRPr lang="ko-KR" altLang="en-US"/>
          </a:p>
        </p:txBody>
      </p:sp>
    </p:spTree>
    <p:extLst>
      <p:ext uri="{BB962C8B-B14F-4D97-AF65-F5344CB8AC3E}">
        <p14:creationId xmlns:p14="http://schemas.microsoft.com/office/powerpoint/2010/main" val="26518818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0E243F-38FD-4C77-9249-0B541C6C526A}" type="datetimeFigureOut">
              <a:rPr lang="ko-KR" altLang="en-US" smtClean="0"/>
              <a:t>2025-03-26</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23FD51-CB7D-4F20-9C67-E553E8D12E80}" type="slidenum">
              <a:rPr lang="ko-KR" altLang="en-US" smtClean="0"/>
              <a:t>‹#›</a:t>
            </a:fld>
            <a:endParaRPr lang="ko-KR" altLang="en-US"/>
          </a:p>
        </p:txBody>
      </p:sp>
    </p:spTree>
    <p:extLst>
      <p:ext uri="{BB962C8B-B14F-4D97-AF65-F5344CB8AC3E}">
        <p14:creationId xmlns:p14="http://schemas.microsoft.com/office/powerpoint/2010/main" val="185308597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611412" y="1773084"/>
            <a:ext cx="4176612" cy="1080121"/>
          </a:xfrm>
          <a:prstGeom prst="rect">
            <a:avLst/>
          </a:prstGeom>
        </p:spPr>
        <p:txBody>
          <a:bodyPr anchor="ctr"/>
          <a:lstStyle>
            <a:lvl1pPr marL="0" indent="0" algn="l">
              <a:lnSpc>
                <a:spcPct val="80000"/>
              </a:lnSpc>
              <a:buNone/>
              <a:defRPr sz="3600" b="1" baseline="0">
                <a:solidFill>
                  <a:schemeClr val="accent2">
                    <a:lumMod val="50000"/>
                  </a:schemeClr>
                </a:solidFill>
                <a:latin typeface="+mj-lt"/>
                <a:cs typeface="Arial" pitchFamily="34" charset="0"/>
              </a:defRPr>
            </a:lvl1pPr>
          </a:lstStyle>
          <a:p>
            <a:pPr>
              <a:lnSpc>
                <a:spcPct val="100000"/>
              </a:lnSpc>
            </a:pPr>
            <a:r>
              <a:rPr lang="en-US" altLang="ko-KR" dirty="0">
                <a:ea typeface="맑은 고딕" pitchFamily="50" charset="-127"/>
              </a:rPr>
              <a:t>FREE </a:t>
            </a:r>
          </a:p>
          <a:p>
            <a:pPr>
              <a:lnSpc>
                <a:spcPct val="100000"/>
              </a:lnSpc>
            </a:pPr>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611412" y="2925212"/>
            <a:ext cx="4176612" cy="432048"/>
          </a:xfrm>
          <a:prstGeom prst="rect">
            <a:avLst/>
          </a:prstGeom>
        </p:spPr>
        <p:txBody>
          <a:bodyPr anchor="ctr"/>
          <a:lstStyle>
            <a:lvl1pPr marL="0" indent="0" algn="l">
              <a:buNone/>
              <a:defRPr sz="1400" b="0" baseline="0">
                <a:solidFill>
                  <a:schemeClr val="accent2">
                    <a:lumMod val="50000"/>
                  </a:schemeClr>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2">
                    <a:lumMod val="50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2">
                    <a:lumMod val="50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7041" y="1313860"/>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981898" y="1731279"/>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501842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onut 6"/>
          <p:cNvSpPr/>
          <p:nvPr userDrawn="1"/>
        </p:nvSpPr>
        <p:spPr>
          <a:xfrm>
            <a:off x="2847111" y="1179745"/>
            <a:ext cx="3401564" cy="3401564"/>
          </a:xfrm>
          <a:prstGeom prst="donut">
            <a:avLst>
              <a:gd name="adj" fmla="val 13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2">
                    <a:lumMod val="50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2">
                    <a:lumMod val="50000"/>
                  </a:schemeClr>
                </a:solidFill>
                <a:latin typeface="+mn-lt"/>
                <a:cs typeface="Arial" pitchFamily="34" charset="0"/>
              </a:defRPr>
            </a:lvl1pPr>
          </a:lstStyle>
          <a:p>
            <a:pPr lvl="0"/>
            <a:r>
              <a:rPr lang="en-US" altLang="ko-KR" dirty="0"/>
              <a:t>Insert the title of your subtitle Here</a:t>
            </a:r>
          </a:p>
        </p:txBody>
      </p:sp>
      <p:pic>
        <p:nvPicPr>
          <p:cNvPr id="5"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777516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5143501"/>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20998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83568" y="427547"/>
            <a:ext cx="3528311" cy="428840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26902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2">
                    <a:lumMod val="50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2">
                    <a:lumMod val="50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435524"/>
            <a:ext cx="3042000" cy="228027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042000" y="1435524"/>
            <a:ext cx="3051000" cy="228027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6093000" y="1435524"/>
            <a:ext cx="3051000" cy="228027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65403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1190452" y="0"/>
            <a:ext cx="2160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3348104" y="2571750"/>
            <a:ext cx="2160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890591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03848" y="181632"/>
            <a:ext cx="5940152" cy="576064"/>
          </a:xfrm>
          <a:prstGeom prst="rect">
            <a:avLst/>
          </a:prstGeom>
        </p:spPr>
        <p:txBody>
          <a:bodyPr anchor="ctr"/>
          <a:lstStyle>
            <a:lvl1pPr marL="0" indent="0" algn="l">
              <a:buNone/>
              <a:defRPr sz="3600" b="0" baseline="0">
                <a:solidFill>
                  <a:schemeClr val="accent2">
                    <a:lumMod val="50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203848" y="757696"/>
            <a:ext cx="5940152" cy="288032"/>
          </a:xfrm>
          <a:prstGeom prst="rect">
            <a:avLst/>
          </a:prstGeom>
        </p:spPr>
        <p:txBody>
          <a:bodyPr anchor="ctr"/>
          <a:lstStyle>
            <a:lvl1pPr marL="0" indent="0" algn="l">
              <a:buNone/>
              <a:defRPr sz="1400" b="0" baseline="0">
                <a:solidFill>
                  <a:schemeClr val="accent2">
                    <a:lumMod val="50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2988000"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078000" y="3507854"/>
            <a:ext cx="2988000" cy="163564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6156000" y="3507854"/>
            <a:ext cx="2988000" cy="163564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3078000" y="1791800"/>
            <a:ext cx="2988000" cy="163564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156000" y="1791800"/>
            <a:ext cx="2988000" cy="163564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68077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2">
                    <a:lumMod val="50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176464" y="2181230"/>
            <a:ext cx="4967536" cy="576064"/>
          </a:xfrm>
          <a:prstGeom prst="rect">
            <a:avLst/>
          </a:prstGeom>
        </p:spPr>
        <p:txBody>
          <a:bodyPr anchor="ctr"/>
          <a:lstStyle>
            <a:lvl1pPr marL="0" indent="0" algn="l">
              <a:buNone/>
              <a:defRPr sz="3600" b="0" baseline="0">
                <a:solidFill>
                  <a:schemeClr val="accent2">
                    <a:lumMod val="50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176464" y="2734434"/>
            <a:ext cx="4967536" cy="288032"/>
          </a:xfrm>
          <a:prstGeom prst="rect">
            <a:avLst/>
          </a:prstGeom>
        </p:spPr>
        <p:txBody>
          <a:bodyPr anchor="ctr"/>
          <a:lstStyle>
            <a:lvl1pPr marL="0" indent="0" algn="l">
              <a:buNone/>
              <a:defRPr sz="1400" b="0" baseline="0">
                <a:solidFill>
                  <a:schemeClr val="accent2">
                    <a:lumMod val="50000"/>
                  </a:schemeClr>
                </a:solidFill>
                <a:latin typeface="+mn-lt"/>
                <a:cs typeface="Arial" pitchFamily="34" charset="0"/>
              </a:defRPr>
            </a:lvl1pPr>
          </a:lstStyle>
          <a:p>
            <a:pPr lvl="0"/>
            <a:r>
              <a:rPr lang="en-US" altLang="ko-KR" dirty="0"/>
              <a:t>Insert the title of your subtitle Here</a:t>
            </a:r>
          </a:p>
        </p:txBody>
      </p:sp>
      <p:grpSp>
        <p:nvGrpSpPr>
          <p:cNvPr id="4" name="Group 3"/>
          <p:cNvGrpSpPr/>
          <p:nvPr userDrawn="1"/>
        </p:nvGrpSpPr>
        <p:grpSpPr>
          <a:xfrm>
            <a:off x="1901760" y="1673746"/>
            <a:ext cx="1878152" cy="1872208"/>
            <a:chOff x="1547664" y="1563638"/>
            <a:chExt cx="1878152" cy="1872208"/>
          </a:xfrm>
        </p:grpSpPr>
        <p:pic>
          <p:nvPicPr>
            <p:cNvPr id="5" name="Picture 3" descr="E:\002-KIMS BUSINESS\007-02-Fullslidesppt-Contents\20161228\01-abs\section-item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563638"/>
              <a:ext cx="1878152" cy="1872208"/>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a:xfrm>
              <a:off x="1858556" y="1793198"/>
              <a:ext cx="1385096" cy="1385096"/>
            </a:xfrm>
            <a:prstGeom prst="ellipse">
              <a:avLst/>
            </a:prstGeom>
            <a:solidFill>
              <a:srgbClr val="EFE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val 1"/>
          <p:cNvSpPr/>
          <p:nvPr userDrawn="1"/>
        </p:nvSpPr>
        <p:spPr>
          <a:xfrm>
            <a:off x="2915816" y="915566"/>
            <a:ext cx="3312368" cy="3312368"/>
          </a:xfrm>
          <a:prstGeom prst="ellipse">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915816" y="2113414"/>
            <a:ext cx="3312368" cy="576063"/>
          </a:xfrm>
          <a:prstGeom prst="rect">
            <a:avLst/>
          </a:prstGeom>
        </p:spPr>
        <p:txBody>
          <a:bodyPr anchor="ctr"/>
          <a:lstStyle>
            <a:lvl1pPr marL="0" indent="0" algn="ctr">
              <a:buNone/>
              <a:defRPr sz="3600" b="0" baseline="0">
                <a:solidFill>
                  <a:schemeClr val="accent2">
                    <a:lumMod val="50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915668" y="2689478"/>
            <a:ext cx="3312368" cy="288032"/>
          </a:xfrm>
          <a:prstGeom prst="rect">
            <a:avLst/>
          </a:prstGeom>
        </p:spPr>
        <p:txBody>
          <a:bodyPr anchor="ctr"/>
          <a:lstStyle>
            <a:lvl1pPr marL="0" indent="0" algn="ctr">
              <a:buNone/>
              <a:defRPr sz="1400" b="0" baseline="0">
                <a:solidFill>
                  <a:schemeClr val="accent2">
                    <a:lumMod val="50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2">
                    <a:lumMod val="50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2">
                    <a:lumMod val="50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051720" y="123478"/>
            <a:ext cx="7092280" cy="576064"/>
          </a:xfrm>
          <a:prstGeom prst="rect">
            <a:avLst/>
          </a:prstGeom>
        </p:spPr>
        <p:txBody>
          <a:bodyPr anchor="ctr"/>
          <a:lstStyle>
            <a:lvl1pPr marL="0" indent="0" algn="l">
              <a:buNone/>
              <a:defRPr sz="3600" b="0" baseline="0">
                <a:solidFill>
                  <a:schemeClr val="accent2">
                    <a:lumMod val="50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051720" y="699542"/>
            <a:ext cx="7092280" cy="288032"/>
          </a:xfrm>
          <a:prstGeom prst="rect">
            <a:avLst/>
          </a:prstGeom>
        </p:spPr>
        <p:txBody>
          <a:bodyPr anchor="ctr"/>
          <a:lstStyle>
            <a:lvl1pPr marL="0" indent="0" algn="l">
              <a:buNone/>
              <a:defRPr sz="1400" b="0" baseline="0">
                <a:solidFill>
                  <a:schemeClr val="accent2">
                    <a:lumMod val="50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652027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2">
                    <a:lumMod val="50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2">
                    <a:lumMod val="50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208832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sic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2">
                    <a:lumMod val="50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2">
                    <a:lumMod val="50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078248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Welcom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915520" y="2113414"/>
            <a:ext cx="3312368" cy="576063"/>
          </a:xfrm>
          <a:prstGeom prst="rect">
            <a:avLst/>
          </a:prstGeom>
        </p:spPr>
        <p:txBody>
          <a:bodyPr anchor="ctr"/>
          <a:lstStyle>
            <a:lvl1pPr marL="0" indent="0" algn="ctr">
              <a:buNone/>
              <a:defRPr sz="3600" b="0" baseline="0">
                <a:solidFill>
                  <a:schemeClr val="accent2">
                    <a:lumMod val="50000"/>
                  </a:schemeClr>
                </a:solidFill>
                <a:latin typeface="+mn-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915520" y="2689478"/>
            <a:ext cx="3312664" cy="288032"/>
          </a:xfrm>
          <a:prstGeom prst="rect">
            <a:avLst/>
          </a:prstGeom>
        </p:spPr>
        <p:txBody>
          <a:bodyPr anchor="ctr"/>
          <a:lstStyle>
            <a:lvl1pPr marL="0" indent="0" algn="ctr">
              <a:buNone/>
              <a:defRPr sz="1400" b="0" baseline="0">
                <a:solidFill>
                  <a:schemeClr val="accent2">
                    <a:lumMod val="50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907413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Picture Placeholder 2"/>
          <p:cNvSpPr>
            <a:spLocks noGrp="1"/>
          </p:cNvSpPr>
          <p:nvPr>
            <p:ph type="pic" idx="14" hasCustomPrompt="1"/>
          </p:nvPr>
        </p:nvSpPr>
        <p:spPr>
          <a:xfrm>
            <a:off x="6840432" y="1455606"/>
            <a:ext cx="1620000" cy="1620000"/>
          </a:xfrm>
          <a:prstGeom prst="ellipse">
            <a:avLst/>
          </a:prstGeom>
          <a:solidFill>
            <a:schemeClr val="bg1">
              <a:lumMod val="95000"/>
            </a:schemeClr>
          </a:solidFill>
          <a:ln w="3175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5" hasCustomPrompt="1"/>
          </p:nvPr>
        </p:nvSpPr>
        <p:spPr>
          <a:xfrm>
            <a:off x="683568" y="1455606"/>
            <a:ext cx="1620000" cy="1620000"/>
          </a:xfrm>
          <a:prstGeom prst="ellipse">
            <a:avLst/>
          </a:prstGeom>
          <a:solidFill>
            <a:schemeClr val="bg1">
              <a:lumMod val="95000"/>
            </a:schemeClr>
          </a:solidFill>
          <a:ln w="3175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2042784" y="1365606"/>
            <a:ext cx="1800000" cy="1800000"/>
          </a:xfrm>
          <a:prstGeom prst="ellipse">
            <a:avLst/>
          </a:prstGeom>
          <a:solidFill>
            <a:schemeClr val="bg1">
              <a:lumMod val="95000"/>
            </a:schemeClr>
          </a:solidFill>
          <a:ln w="3175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5301216" y="1365606"/>
            <a:ext cx="1800000" cy="1800000"/>
          </a:xfrm>
          <a:prstGeom prst="ellipse">
            <a:avLst/>
          </a:prstGeom>
          <a:solidFill>
            <a:schemeClr val="bg1">
              <a:lumMod val="95000"/>
            </a:schemeClr>
          </a:solidFill>
          <a:ln w="3175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2">
                    <a:lumMod val="50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2">
                    <a:lumMod val="50000"/>
                  </a:schemeClr>
                </a:solidFill>
                <a:latin typeface="+mn-lt"/>
                <a:cs typeface="Arial" pitchFamily="34" charset="0"/>
              </a:defRPr>
            </a:lvl1pPr>
          </a:lstStyle>
          <a:p>
            <a:pPr lvl="0"/>
            <a:r>
              <a:rPr lang="en-US" altLang="ko-KR" dirty="0"/>
              <a:t>Insert the title of your subtitle Here</a:t>
            </a:r>
          </a:p>
        </p:txBody>
      </p:sp>
      <p:sp>
        <p:nvSpPr>
          <p:cNvPr id="7" name="Picture Placeholder 2"/>
          <p:cNvSpPr>
            <a:spLocks noGrp="1"/>
          </p:cNvSpPr>
          <p:nvPr>
            <p:ph type="pic" idx="1" hasCustomPrompt="1"/>
          </p:nvPr>
        </p:nvSpPr>
        <p:spPr>
          <a:xfrm>
            <a:off x="3582000" y="1275606"/>
            <a:ext cx="1980000" cy="1980000"/>
          </a:xfrm>
          <a:prstGeom prst="ellipse">
            <a:avLst/>
          </a:prstGeom>
          <a:solidFill>
            <a:schemeClr val="bg1">
              <a:lumMod val="95000"/>
            </a:schemeClr>
          </a:solidFill>
          <a:ln w="3175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1" r:id="rId4"/>
    <p:sldLayoutId id="2147483670" r:id="rId5"/>
    <p:sldLayoutId id="2147483662" r:id="rId6"/>
    <p:sldLayoutId id="2147483655" r:id="rId7"/>
    <p:sldLayoutId id="2147483663" r:id="rId8"/>
    <p:sldLayoutId id="2147483664" r:id="rId9"/>
    <p:sldLayoutId id="2147483665" r:id="rId10"/>
    <p:sldLayoutId id="2147483666" r:id="rId11"/>
    <p:sldLayoutId id="2147483667" r:id="rId12"/>
    <p:sldLayoutId id="2147483668" r:id="rId13"/>
    <p:sldLayoutId id="2147483669" r:id="rId14"/>
    <p:sldLayoutId id="2147483656" r:id="rId15"/>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p:cNvPr>
          <p:cNvSpPr txBox="1"/>
          <p:nvPr/>
        </p:nvSpPr>
        <p:spPr>
          <a:xfrm>
            <a:off x="611560" y="4844068"/>
            <a:ext cx="8532440" cy="261610"/>
          </a:xfrm>
          <a:prstGeom prst="rect">
            <a:avLst/>
          </a:prstGeom>
          <a:noFill/>
        </p:spPr>
        <p:txBody>
          <a:bodyPr wrap="square" rtlCol="0">
            <a:spAutoFit/>
          </a:bodyPr>
          <a:lstStyle/>
          <a:p>
            <a:r>
              <a:rPr lang="en-IN" sz="1100" b="1" dirty="0">
                <a:solidFill>
                  <a:srgbClr val="2A00FF"/>
                </a:solidFill>
                <a:effectLst/>
                <a:latin typeface="Consolas" panose="020B0609020204030204" pitchFamily="49" charset="0"/>
              </a:rPr>
              <a:t>https://magento.softwaretestingboard.com</a:t>
            </a:r>
            <a:endParaRPr lang="ko-KR" altLang="en-US" sz="1100" b="1" dirty="0">
              <a:solidFill>
                <a:schemeClr val="bg1"/>
              </a:solidFill>
              <a:cs typeface="Arial" pitchFamily="34" charset="0"/>
            </a:endParaRPr>
          </a:p>
        </p:txBody>
      </p:sp>
      <p:sp>
        <p:nvSpPr>
          <p:cNvPr id="3" name="Text Placeholder 2"/>
          <p:cNvSpPr>
            <a:spLocks noGrp="1"/>
          </p:cNvSpPr>
          <p:nvPr>
            <p:ph type="body" sz="quarter" idx="10"/>
          </p:nvPr>
        </p:nvSpPr>
        <p:spPr/>
        <p:txBody>
          <a:bodyPr/>
          <a:lstStyle/>
          <a:p>
            <a:pPr>
              <a:lnSpc>
                <a:spcPct val="100000"/>
              </a:lnSpc>
            </a:pPr>
            <a:r>
              <a:rPr lang="en-US" altLang="ko-KR" dirty="0"/>
              <a:t>Capstone Project</a:t>
            </a:r>
          </a:p>
        </p:txBody>
      </p:sp>
      <p:sp>
        <p:nvSpPr>
          <p:cNvPr id="4" name="Text Placeholder 3"/>
          <p:cNvSpPr>
            <a:spLocks noGrp="1"/>
          </p:cNvSpPr>
          <p:nvPr>
            <p:ph type="body" sz="quarter" idx="11"/>
          </p:nvPr>
        </p:nvSpPr>
        <p:spPr>
          <a:xfrm>
            <a:off x="611412" y="2925212"/>
            <a:ext cx="4464644" cy="432048"/>
          </a:xfrm>
        </p:spPr>
        <p:txBody>
          <a:bodyPr/>
          <a:lstStyle/>
          <a:p>
            <a:pPr>
              <a:spcBef>
                <a:spcPts val="0"/>
              </a:spcBef>
              <a:defRPr/>
            </a:pPr>
            <a:r>
              <a:rPr lang="en-US" altLang="ko-KR" sz="1600" b="1" dirty="0"/>
              <a:t>Title of the project: </a:t>
            </a:r>
            <a:r>
              <a:rPr lang="en-US" altLang="ko-KR" sz="1600" dirty="0"/>
              <a:t>Magento Luma Website</a:t>
            </a:r>
          </a:p>
        </p:txBody>
      </p:sp>
      <p:grpSp>
        <p:nvGrpSpPr>
          <p:cNvPr id="8" name="Group 7"/>
          <p:cNvGrpSpPr/>
          <p:nvPr/>
        </p:nvGrpSpPr>
        <p:grpSpPr>
          <a:xfrm>
            <a:off x="257264" y="1743750"/>
            <a:ext cx="138272" cy="1656000"/>
            <a:chOff x="0" y="1995686"/>
            <a:chExt cx="173576" cy="1368152"/>
          </a:xfrm>
        </p:grpSpPr>
        <p:sp>
          <p:nvSpPr>
            <p:cNvPr id="6" name="Rectangle 5"/>
            <p:cNvSpPr/>
            <p:nvPr/>
          </p:nvSpPr>
          <p:spPr>
            <a:xfrm>
              <a:off x="0" y="1995686"/>
              <a:ext cx="89756" cy="1368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6"/>
            <p:cNvSpPr/>
            <p:nvPr/>
          </p:nvSpPr>
          <p:spPr>
            <a:xfrm>
              <a:off x="83820" y="1995686"/>
              <a:ext cx="89756" cy="136815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A2F906-D4E5-6CA1-138C-4B5A696C3B82}"/>
              </a:ext>
            </a:extLst>
          </p:cNvPr>
          <p:cNvSpPr txBox="1"/>
          <p:nvPr/>
        </p:nvSpPr>
        <p:spPr>
          <a:xfrm>
            <a:off x="683568" y="627534"/>
            <a:ext cx="7272808" cy="1204497"/>
          </a:xfrm>
          <a:prstGeom prst="rect">
            <a:avLst/>
          </a:prstGeom>
          <a:noFill/>
        </p:spPr>
        <p:txBody>
          <a:bodyPr wrap="square" rtlCol="0">
            <a:spAutoFit/>
          </a:bodyPr>
          <a:lstStyle/>
          <a:p>
            <a:pPr algn="just">
              <a:lnSpc>
                <a:spcPct val="107000"/>
              </a:lnSpc>
              <a:spcAft>
                <a:spcPts val="800"/>
              </a:spcAft>
              <a:buNone/>
            </a:pPr>
            <a:r>
              <a:rPr lang="en-IN" sz="1400" b="1" u="sng" kern="100" dirty="0">
                <a:effectLst/>
                <a:latin typeface="Times New Roman" panose="02020603050405020304" pitchFamily="18" charset="0"/>
                <a:ea typeface="Calibri" panose="020F0502020204030204" pitchFamily="34" charset="0"/>
                <a:cs typeface="Times New Roman" panose="02020603050405020304" pitchFamily="18" charset="0"/>
              </a:rPr>
              <a:t>Scenario 4:</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Adding Multiple Products to Cart using Cucumber Framework, POM, Data properties, generate allure reports.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OUTPUT: </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Cucumber Reports: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400" dirty="0"/>
          </a:p>
        </p:txBody>
      </p:sp>
      <p:pic>
        <p:nvPicPr>
          <p:cNvPr id="8" name="Picture 7">
            <a:extLst>
              <a:ext uri="{FF2B5EF4-FFF2-40B4-BE49-F238E27FC236}">
                <a16:creationId xmlns:a16="http://schemas.microsoft.com/office/drawing/2014/main" id="{165D7BA0-1BCB-A3A8-C9BA-A810BB35DFD9}"/>
              </a:ext>
            </a:extLst>
          </p:cNvPr>
          <p:cNvPicPr>
            <a:picLocks noChangeAspect="1"/>
          </p:cNvPicPr>
          <p:nvPr/>
        </p:nvPicPr>
        <p:blipFill>
          <a:blip r:embed="rId2" cstate="print">
            <a:extLst>
              <a:ext uri="{28A0092B-C50C-407E-A947-70E740481C1C}">
                <a14:useLocalDpi xmlns:a14="http://schemas.microsoft.com/office/drawing/2010/main" val="0"/>
              </a:ext>
            </a:extLst>
          </a:blip>
          <a:srcRect t="12200" b="5201"/>
          <a:stretch/>
        </p:blipFill>
        <p:spPr>
          <a:xfrm>
            <a:off x="1259632" y="1707654"/>
            <a:ext cx="5616624" cy="2376264"/>
          </a:xfrm>
          <a:prstGeom prst="rect">
            <a:avLst/>
          </a:prstGeom>
        </p:spPr>
      </p:pic>
    </p:spTree>
    <p:extLst>
      <p:ext uri="{BB962C8B-B14F-4D97-AF65-F5344CB8AC3E}">
        <p14:creationId xmlns:p14="http://schemas.microsoft.com/office/powerpoint/2010/main" val="1806722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8DCFD3C-A354-28F2-7A68-FB0EF3A8861C}"/>
              </a:ext>
            </a:extLst>
          </p:cNvPr>
          <p:cNvSpPr txBox="1"/>
          <p:nvPr/>
        </p:nvSpPr>
        <p:spPr>
          <a:xfrm>
            <a:off x="651049" y="627534"/>
            <a:ext cx="6840760" cy="1035540"/>
          </a:xfrm>
          <a:prstGeom prst="rect">
            <a:avLst/>
          </a:prstGeom>
          <a:noFill/>
        </p:spPr>
        <p:txBody>
          <a:bodyPr wrap="square" rtlCol="0">
            <a:spAutoFit/>
          </a:bodyPr>
          <a:lstStyle/>
          <a:p>
            <a:pPr algn="just">
              <a:lnSpc>
                <a:spcPct val="107000"/>
              </a:lnSpc>
              <a:spcAft>
                <a:spcPts val="800"/>
              </a:spcAft>
              <a:buNone/>
            </a:pPr>
            <a:r>
              <a:rPr lang="en-IN" sz="1400" b="1" u="sng" kern="100" dirty="0">
                <a:effectLst/>
                <a:latin typeface="Times New Roman" panose="02020603050405020304" pitchFamily="18" charset="0"/>
                <a:ea typeface="Calibri" panose="020F0502020204030204" pitchFamily="34" charset="0"/>
                <a:cs typeface="Times New Roman" panose="02020603050405020304" pitchFamily="18" charset="0"/>
              </a:rPr>
              <a:t>Scenario 5:</a:t>
            </a: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Proceed to Checkout Using TestNG  and generating allure reports.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OUTPUT: </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Cucumber Reports: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8" name="Picture 17">
            <a:extLst>
              <a:ext uri="{FF2B5EF4-FFF2-40B4-BE49-F238E27FC236}">
                <a16:creationId xmlns:a16="http://schemas.microsoft.com/office/drawing/2014/main" id="{DDBC08A1-2EFB-BE3C-964E-CAB457EBDE06}"/>
              </a:ext>
            </a:extLst>
          </p:cNvPr>
          <p:cNvPicPr>
            <a:picLocks noChangeAspect="1"/>
          </p:cNvPicPr>
          <p:nvPr/>
        </p:nvPicPr>
        <p:blipFill>
          <a:blip r:embed="rId2" cstate="print">
            <a:extLst>
              <a:ext uri="{28A0092B-C50C-407E-A947-70E740481C1C}">
                <a14:useLocalDpi xmlns:a14="http://schemas.microsoft.com/office/drawing/2010/main" val="0"/>
              </a:ext>
            </a:extLst>
          </a:blip>
          <a:srcRect t="8001" b="5201"/>
          <a:stretch/>
        </p:blipFill>
        <p:spPr>
          <a:xfrm>
            <a:off x="1115616" y="1491630"/>
            <a:ext cx="6408712" cy="2592288"/>
          </a:xfrm>
          <a:prstGeom prst="rect">
            <a:avLst/>
          </a:prstGeom>
        </p:spPr>
      </p:pic>
    </p:spTree>
    <p:extLst>
      <p:ext uri="{BB962C8B-B14F-4D97-AF65-F5344CB8AC3E}">
        <p14:creationId xmlns:p14="http://schemas.microsoft.com/office/powerpoint/2010/main" val="208145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66D4752B-3C27-0BED-8798-DF98DC527B26}"/>
              </a:ext>
            </a:extLst>
          </p:cNvPr>
          <p:cNvSpPr txBox="1"/>
          <p:nvPr/>
        </p:nvSpPr>
        <p:spPr>
          <a:xfrm>
            <a:off x="683568" y="699542"/>
            <a:ext cx="6552728" cy="1035540"/>
          </a:xfrm>
          <a:prstGeom prst="rect">
            <a:avLst/>
          </a:prstGeom>
          <a:noFill/>
        </p:spPr>
        <p:txBody>
          <a:bodyPr wrap="square" rtlCol="0">
            <a:spAutoFit/>
          </a:bodyPr>
          <a:lstStyle/>
          <a:p>
            <a:pPr algn="just">
              <a:lnSpc>
                <a:spcPct val="107000"/>
              </a:lnSpc>
              <a:spcAft>
                <a:spcPts val="800"/>
              </a:spcAft>
              <a:buNone/>
            </a:pPr>
            <a:r>
              <a:rPr lang="en-IN" sz="1400" b="1" u="sng" kern="100" dirty="0">
                <a:effectLst/>
                <a:latin typeface="Times New Roman" panose="02020603050405020304" pitchFamily="18" charset="0"/>
                <a:ea typeface="Calibri" panose="020F0502020204030204" pitchFamily="34" charset="0"/>
                <a:cs typeface="Times New Roman" panose="02020603050405020304" pitchFamily="18" charset="0"/>
              </a:rPr>
              <a:t>Scenario 6:</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Logout Using TestNG  and generating allure report and Extent report.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OUTPUT: </a:t>
            </a:r>
            <a:r>
              <a:rPr lang="en-IN" sz="1400" kern="100" dirty="0">
                <a:latin typeface="Times New Roman" panose="02020603050405020304" pitchFamily="18" charset="0"/>
                <a:ea typeface="Calibri" panose="020F0502020204030204" pitchFamily="34" charset="0"/>
                <a:cs typeface="Times New Roman" panose="02020603050405020304" pitchFamily="18" charset="0"/>
              </a:rPr>
              <a:t>TestNG</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Reports: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23" name="Picture 22">
            <a:extLst>
              <a:ext uri="{FF2B5EF4-FFF2-40B4-BE49-F238E27FC236}">
                <a16:creationId xmlns:a16="http://schemas.microsoft.com/office/drawing/2014/main" id="{0DF2E702-CEF9-20C1-7F0B-C92E66845A61}"/>
              </a:ext>
            </a:extLst>
          </p:cNvPr>
          <p:cNvPicPr>
            <a:picLocks noChangeAspect="1"/>
          </p:cNvPicPr>
          <p:nvPr/>
        </p:nvPicPr>
        <p:blipFill>
          <a:blip r:embed="rId2" cstate="print">
            <a:extLst>
              <a:ext uri="{28A0092B-C50C-407E-A947-70E740481C1C}">
                <a14:useLocalDpi xmlns:a14="http://schemas.microsoft.com/office/drawing/2010/main" val="0"/>
              </a:ext>
            </a:extLst>
          </a:blip>
          <a:srcRect r="18889" b="44001"/>
          <a:stretch/>
        </p:blipFill>
        <p:spPr>
          <a:xfrm>
            <a:off x="1331640" y="1419622"/>
            <a:ext cx="5760640" cy="2432892"/>
          </a:xfrm>
          <a:prstGeom prst="rect">
            <a:avLst/>
          </a:prstGeom>
        </p:spPr>
      </p:pic>
    </p:spTree>
    <p:extLst>
      <p:ext uri="{BB962C8B-B14F-4D97-AF65-F5344CB8AC3E}">
        <p14:creationId xmlns:p14="http://schemas.microsoft.com/office/powerpoint/2010/main" val="1448732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522772-56FA-1400-7799-7D33A61FBF54}"/>
              </a:ext>
            </a:extLst>
          </p:cNvPr>
          <p:cNvPicPr>
            <a:picLocks noChangeAspect="1"/>
          </p:cNvPicPr>
          <p:nvPr/>
        </p:nvPicPr>
        <p:blipFill>
          <a:blip r:embed="rId2" cstate="print">
            <a:extLst>
              <a:ext uri="{28A0092B-C50C-407E-A947-70E740481C1C}">
                <a14:useLocalDpi xmlns:a14="http://schemas.microsoft.com/office/drawing/2010/main" val="0"/>
              </a:ext>
            </a:extLst>
          </a:blip>
          <a:srcRect t="8001" b="22000"/>
          <a:stretch/>
        </p:blipFill>
        <p:spPr>
          <a:xfrm>
            <a:off x="1619672" y="1601925"/>
            <a:ext cx="6120680" cy="2409984"/>
          </a:xfrm>
          <a:prstGeom prst="rect">
            <a:avLst/>
          </a:prstGeom>
        </p:spPr>
      </p:pic>
      <p:sp>
        <p:nvSpPr>
          <p:cNvPr id="6" name="TextBox 5">
            <a:extLst>
              <a:ext uri="{FF2B5EF4-FFF2-40B4-BE49-F238E27FC236}">
                <a16:creationId xmlns:a16="http://schemas.microsoft.com/office/drawing/2014/main" id="{75C62898-ED26-611C-BBB6-44A3676B29D8}"/>
              </a:ext>
            </a:extLst>
          </p:cNvPr>
          <p:cNvSpPr txBox="1"/>
          <p:nvPr/>
        </p:nvSpPr>
        <p:spPr>
          <a:xfrm>
            <a:off x="611560" y="843558"/>
            <a:ext cx="6264696" cy="369332"/>
          </a:xfrm>
          <a:prstGeom prst="rect">
            <a:avLst/>
          </a:prstGeom>
          <a:noFill/>
        </p:spPr>
        <p:txBody>
          <a:bodyPr wrap="square" rtlCol="0">
            <a:spAutoFit/>
          </a:bodyPr>
          <a:lstStyle/>
          <a:p>
            <a:r>
              <a:rPr lang="en-IN" dirty="0"/>
              <a:t>TestNG Report:</a:t>
            </a:r>
          </a:p>
        </p:txBody>
      </p:sp>
    </p:spTree>
    <p:extLst>
      <p:ext uri="{BB962C8B-B14F-4D97-AF65-F5344CB8AC3E}">
        <p14:creationId xmlns:p14="http://schemas.microsoft.com/office/powerpoint/2010/main" val="8359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76EC72E-6508-3E2C-3014-91CD9BB6F86A}"/>
              </a:ext>
            </a:extLst>
          </p:cNvPr>
          <p:cNvSpPr txBox="1"/>
          <p:nvPr/>
        </p:nvSpPr>
        <p:spPr>
          <a:xfrm>
            <a:off x="827584" y="195486"/>
            <a:ext cx="7848872" cy="1138773"/>
          </a:xfrm>
          <a:prstGeom prst="rect">
            <a:avLst/>
          </a:prstGeom>
          <a:noFill/>
        </p:spPr>
        <p:txBody>
          <a:bodyPr wrap="square" rtlCol="0">
            <a:spAutoFit/>
          </a:bodyPr>
          <a:lstStyle/>
          <a:p>
            <a:r>
              <a:rPr lang="en-IN" sz="1800" b="1" u="sng" kern="100" dirty="0">
                <a:effectLst/>
                <a:latin typeface="Times New Roman" panose="02020603050405020304" pitchFamily="18" charset="0"/>
                <a:ea typeface="Calibri" panose="020F0502020204030204" pitchFamily="34" charset="0"/>
                <a:cs typeface="Times New Roman" panose="02020603050405020304" pitchFamily="18" charset="0"/>
              </a:rPr>
              <a:t>Allure Report</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Allure Report is used for generating interactive and visually rich test execution reports with detailed logs, screenshots, and step-by-step execution history.</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5AB9C969-4EB2-79B5-5E0B-74F501DB4C2F}"/>
              </a:ext>
            </a:extLst>
          </p:cNvPr>
          <p:cNvPicPr>
            <a:picLocks noChangeAspect="1"/>
          </p:cNvPicPr>
          <p:nvPr/>
        </p:nvPicPr>
        <p:blipFill>
          <a:blip r:embed="rId2" cstate="print">
            <a:extLst>
              <a:ext uri="{28A0092B-C50C-407E-A947-70E740481C1C}">
                <a14:useLocalDpi xmlns:a14="http://schemas.microsoft.com/office/drawing/2010/main" val="0"/>
              </a:ext>
            </a:extLst>
          </a:blip>
          <a:srcRect t="8000" b="6601"/>
          <a:stretch/>
        </p:blipFill>
        <p:spPr>
          <a:xfrm>
            <a:off x="1403648" y="1112968"/>
            <a:ext cx="5976664" cy="2917564"/>
          </a:xfrm>
          <a:prstGeom prst="rect">
            <a:avLst/>
          </a:prstGeom>
        </p:spPr>
      </p:pic>
    </p:spTree>
    <p:extLst>
      <p:ext uri="{BB962C8B-B14F-4D97-AF65-F5344CB8AC3E}">
        <p14:creationId xmlns:p14="http://schemas.microsoft.com/office/powerpoint/2010/main" val="3550885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AEA402A-D5C8-DF50-C680-BD680417440E}"/>
              </a:ext>
            </a:extLst>
          </p:cNvPr>
          <p:cNvSpPr txBox="1"/>
          <p:nvPr/>
        </p:nvSpPr>
        <p:spPr>
          <a:xfrm>
            <a:off x="539552" y="483518"/>
            <a:ext cx="7560840" cy="646331"/>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Extent Report:</a:t>
            </a:r>
            <a:r>
              <a:rPr lang="en-IN" dirty="0"/>
              <a:t> </a:t>
            </a:r>
            <a:r>
              <a:rPr lang="en-IN" sz="1400" dirty="0">
                <a:latin typeface="Times New Roman" panose="02020603050405020304" pitchFamily="18" charset="0"/>
                <a:cs typeface="Times New Roman" panose="02020603050405020304" pitchFamily="18" charset="0"/>
              </a:rPr>
              <a:t>Extent Report are integrated to provide detailed interactive and visually appealed reports</a:t>
            </a:r>
            <a:r>
              <a:rPr lang="en-IN" dirty="0"/>
              <a:t>.</a:t>
            </a:r>
          </a:p>
        </p:txBody>
      </p:sp>
      <p:pic>
        <p:nvPicPr>
          <p:cNvPr id="18" name="Picture 17">
            <a:extLst>
              <a:ext uri="{FF2B5EF4-FFF2-40B4-BE49-F238E27FC236}">
                <a16:creationId xmlns:a16="http://schemas.microsoft.com/office/drawing/2014/main" id="{7E3C8B6D-B6AE-46CA-B704-DA7469C3604D}"/>
              </a:ext>
            </a:extLst>
          </p:cNvPr>
          <p:cNvPicPr>
            <a:picLocks noChangeAspect="1"/>
          </p:cNvPicPr>
          <p:nvPr/>
        </p:nvPicPr>
        <p:blipFill>
          <a:blip r:embed="rId2" cstate="print">
            <a:extLst>
              <a:ext uri="{28A0092B-C50C-407E-A947-70E740481C1C}">
                <a14:useLocalDpi xmlns:a14="http://schemas.microsoft.com/office/drawing/2010/main" val="0"/>
              </a:ext>
            </a:extLst>
          </a:blip>
          <a:srcRect t="16580" r="13775" b="5201"/>
          <a:stretch/>
        </p:blipFill>
        <p:spPr>
          <a:xfrm>
            <a:off x="1475656" y="1419622"/>
            <a:ext cx="6120680" cy="2736304"/>
          </a:xfrm>
          <a:prstGeom prst="rect">
            <a:avLst/>
          </a:prstGeom>
        </p:spPr>
      </p:pic>
    </p:spTree>
    <p:extLst>
      <p:ext uri="{BB962C8B-B14F-4D97-AF65-F5344CB8AC3E}">
        <p14:creationId xmlns:p14="http://schemas.microsoft.com/office/powerpoint/2010/main" val="733831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6827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233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944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1979712" y="339502"/>
            <a:ext cx="7164288"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2800" dirty="0">
                <a:solidFill>
                  <a:schemeClr val="accent2">
                    <a:lumMod val="50000"/>
                  </a:schemeClr>
                </a:solidFill>
                <a:latin typeface="Arial" pitchFamily="34" charset="0"/>
                <a:cs typeface="Arial" pitchFamily="34" charset="0"/>
              </a:rPr>
              <a:t>AUTOMATION TESTING FOR LUMA</a:t>
            </a:r>
          </a:p>
        </p:txBody>
      </p:sp>
      <p:sp>
        <p:nvSpPr>
          <p:cNvPr id="4" name="Oval 3"/>
          <p:cNvSpPr/>
          <p:nvPr/>
        </p:nvSpPr>
        <p:spPr>
          <a:xfrm>
            <a:off x="2246881" y="1401594"/>
            <a:ext cx="360040" cy="360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2" name="Rectangle 11"/>
          <p:cNvSpPr/>
          <p:nvPr/>
        </p:nvSpPr>
        <p:spPr>
          <a:xfrm>
            <a:off x="2843808" y="1411583"/>
            <a:ext cx="4851987" cy="338554"/>
          </a:xfrm>
          <a:prstGeom prst="rect">
            <a:avLst/>
          </a:prstGeom>
        </p:spPr>
        <p:txBody>
          <a:bodyPr wrap="square">
            <a:spAutoFit/>
          </a:bodyPr>
          <a:lstStyle/>
          <a:p>
            <a:r>
              <a:rPr lang="en-US" altLang="ko-KR" sz="1600" dirty="0">
                <a:solidFill>
                  <a:schemeClr val="bg1"/>
                </a:solidFill>
                <a:cs typeface="Arial" pitchFamily="34" charset="0"/>
              </a:rPr>
              <a:t>Modern PowerPoint Presentation</a:t>
            </a:r>
            <a:endParaRPr lang="ko-KR" altLang="en-US" sz="1600" dirty="0">
              <a:solidFill>
                <a:schemeClr val="bg1"/>
              </a:solidFill>
            </a:endParaRPr>
          </a:p>
        </p:txBody>
      </p:sp>
      <p:sp>
        <p:nvSpPr>
          <p:cNvPr id="8" name="TextBox 7">
            <a:extLst>
              <a:ext uri="{FF2B5EF4-FFF2-40B4-BE49-F238E27FC236}">
                <a16:creationId xmlns:a16="http://schemas.microsoft.com/office/drawing/2014/main" id="{2BA6FA70-6D8F-05E3-9E5A-E79F21794BDF}"/>
              </a:ext>
            </a:extLst>
          </p:cNvPr>
          <p:cNvSpPr txBox="1"/>
          <p:nvPr/>
        </p:nvSpPr>
        <p:spPr>
          <a:xfrm>
            <a:off x="1835696" y="1203598"/>
            <a:ext cx="6336705" cy="2945743"/>
          </a:xfrm>
          <a:prstGeom prst="rect">
            <a:avLst/>
          </a:prstGeom>
          <a:noFill/>
        </p:spPr>
        <p:txBody>
          <a:bodyPr wrap="square" rtlCol="0">
            <a:spAutoFit/>
          </a:bodyPr>
          <a:lstStyle/>
          <a:p>
            <a:pPr algn="just">
              <a:lnSpc>
                <a:spcPct val="107000"/>
              </a:lnSpc>
              <a:spcAft>
                <a:spcPts val="800"/>
              </a:spcAft>
              <a:buNone/>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The Automation Testing Capstone Project focused on the website marked as significant milestone in the participants' learning journey. The project provided an opportunity to apply knowledge and skills acquired during the automation testing training, incorporating Selenium, TestNG, Cucumber, Apache POI, a hybrid framework, and advanced reporting tools like Allure/Extent. The objective is to create a comprehensive automation testing solution, fostering practical experience and showcasing participants' abilities to potential employers</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9505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699792" y="757696"/>
            <a:ext cx="6444208" cy="576064"/>
          </a:xfrm>
        </p:spPr>
        <p:txBody>
          <a:bodyPr/>
          <a:lstStyle/>
          <a:p>
            <a:pPr algn="just">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Problem Statement &amp; Expectation: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endParaRPr lang="en-US" altLang="ko-KR" dirty="0"/>
          </a:p>
        </p:txBody>
      </p:sp>
      <p:sp>
        <p:nvSpPr>
          <p:cNvPr id="6" name="TextBox 5">
            <a:extLst>
              <a:ext uri="{FF2B5EF4-FFF2-40B4-BE49-F238E27FC236}">
                <a16:creationId xmlns:a16="http://schemas.microsoft.com/office/drawing/2014/main" id="{4E31ED54-623E-9C02-EB70-BBC1CD30DEA7}"/>
              </a:ext>
            </a:extLst>
          </p:cNvPr>
          <p:cNvSpPr txBox="1"/>
          <p:nvPr/>
        </p:nvSpPr>
        <p:spPr>
          <a:xfrm>
            <a:off x="2195736" y="2283718"/>
            <a:ext cx="184731" cy="369332"/>
          </a:xfrm>
          <a:prstGeom prst="rect">
            <a:avLst/>
          </a:prstGeom>
          <a:noFill/>
        </p:spPr>
        <p:txBody>
          <a:bodyPr wrap="square" rtlCol="0">
            <a:spAutoFit/>
          </a:bodyPr>
          <a:lstStyle/>
          <a:p>
            <a:endParaRPr lang="en-IN" dirty="0"/>
          </a:p>
        </p:txBody>
      </p:sp>
      <p:sp>
        <p:nvSpPr>
          <p:cNvPr id="15" name="TextBox 14">
            <a:extLst>
              <a:ext uri="{FF2B5EF4-FFF2-40B4-BE49-F238E27FC236}">
                <a16:creationId xmlns:a16="http://schemas.microsoft.com/office/drawing/2014/main" id="{346DC426-CF22-CB91-9384-B8E5F3F187D9}"/>
              </a:ext>
            </a:extLst>
          </p:cNvPr>
          <p:cNvSpPr txBox="1"/>
          <p:nvPr/>
        </p:nvSpPr>
        <p:spPr>
          <a:xfrm>
            <a:off x="1475656" y="1203598"/>
            <a:ext cx="6624736" cy="2862322"/>
          </a:xfrm>
          <a:prstGeom prst="rect">
            <a:avLst/>
          </a:prstGeom>
          <a:noFill/>
        </p:spPr>
        <p:txBody>
          <a:bodyPr wrap="square" rtlCol="0">
            <a:spAutoFit/>
          </a:bodyPr>
          <a:lstStyle/>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an online shopping/pet portal, where participants are going to work on different projects. Where user can register, login and buy any of the available items. Users can search for the item and add to the cart. Update the cart with   quantity or with another item if required and make the payment. Objective is to Automate these workflows using Selenium with TestNG, Page Object Model and getting the data from data sheet/properties file. There by, we are testing faster and accurate using automation technique.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1909109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043608" y="699542"/>
            <a:ext cx="6984776" cy="504056"/>
          </a:xfrm>
        </p:spPr>
        <p:txBody>
          <a:bodyPr/>
          <a:lstStyle/>
          <a:p>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OUR JOURNEY WITH AUTOMATION: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lvl="0"/>
            <a:endParaRPr lang="en-US" altLang="ko-KR" dirty="0"/>
          </a:p>
        </p:txBody>
      </p:sp>
      <p:sp>
        <p:nvSpPr>
          <p:cNvPr id="4" name="TextBox 3">
            <a:extLst>
              <a:ext uri="{FF2B5EF4-FFF2-40B4-BE49-F238E27FC236}">
                <a16:creationId xmlns:a16="http://schemas.microsoft.com/office/drawing/2014/main" id="{061165DF-2EA6-C448-4007-5894F49EE8D9}"/>
              </a:ext>
            </a:extLst>
          </p:cNvPr>
          <p:cNvSpPr txBox="1"/>
          <p:nvPr/>
        </p:nvSpPr>
        <p:spPr>
          <a:xfrm>
            <a:off x="755576" y="1347614"/>
            <a:ext cx="2592288" cy="2790508"/>
          </a:xfrm>
          <a:prstGeom prst="rect">
            <a:avLst/>
          </a:prstGeom>
          <a:noFill/>
        </p:spPr>
        <p:txBody>
          <a:bodyPr wrap="square" rtlCol="0">
            <a:spAutoFit/>
          </a:bodyPr>
          <a:lstStyle/>
          <a:p>
            <a:pPr marL="342900" lvl="0" indent="-342900">
              <a:buFont typeface="Symbol" panose="05050102010706020507" pitchFamily="18" charset="2"/>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Selenium</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Page Object Model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Page Factory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Cucumber BDD</a:t>
            </a:r>
          </a:p>
          <a:p>
            <a:pPr marL="342900" lvl="0" indent="-342900">
              <a:buFont typeface="Symbol" panose="05050102010706020507" pitchFamily="18" charset="2"/>
              <a:buChar char=""/>
            </a:pPr>
            <a:r>
              <a:rPr lang="en-IN" kern="100" dirty="0">
                <a:latin typeface="Times New Roman" panose="02020603050405020304" pitchFamily="18" charset="0"/>
                <a:ea typeface="Calibri" panose="020F0502020204030204" pitchFamily="34" charset="0"/>
                <a:cs typeface="Times New Roman" panose="02020603050405020304" pitchFamily="18" charset="0"/>
              </a:rPr>
              <a:t>TestNG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Allure Report</a:t>
            </a:r>
          </a:p>
          <a:p>
            <a:pPr marL="342900" lvl="0" indent="-342900">
              <a:spcAft>
                <a:spcPts val="800"/>
              </a:spcAft>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Extent Report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p:txBody>
      </p:sp>
      <p:pic>
        <p:nvPicPr>
          <p:cNvPr id="6" name="Picture 5">
            <a:extLst>
              <a:ext uri="{FF2B5EF4-FFF2-40B4-BE49-F238E27FC236}">
                <a16:creationId xmlns:a16="http://schemas.microsoft.com/office/drawing/2014/main" id="{B372424D-070C-7A00-720A-E282D1E30C0D}"/>
              </a:ext>
            </a:extLst>
          </p:cNvPr>
          <p:cNvPicPr>
            <a:picLocks noChangeAspect="1"/>
          </p:cNvPicPr>
          <p:nvPr/>
        </p:nvPicPr>
        <p:blipFill>
          <a:blip r:embed="rId2"/>
          <a:stretch>
            <a:fillRect/>
          </a:stretch>
        </p:blipFill>
        <p:spPr>
          <a:xfrm>
            <a:off x="3563888" y="1215272"/>
            <a:ext cx="4320480" cy="2712955"/>
          </a:xfrm>
          <a:prstGeom prst="rect">
            <a:avLst/>
          </a:prstGeom>
        </p:spPr>
      </p:pic>
    </p:spTree>
    <p:extLst>
      <p:ext uri="{BB962C8B-B14F-4D97-AF65-F5344CB8AC3E}">
        <p14:creationId xmlns:p14="http://schemas.microsoft.com/office/powerpoint/2010/main" val="3635351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 Placeholder 47">
            <a:extLst>
              <a:ext uri="{FF2B5EF4-FFF2-40B4-BE49-F238E27FC236}">
                <a16:creationId xmlns:a16="http://schemas.microsoft.com/office/drawing/2014/main" id="{02FE8261-88FD-EC67-6E7C-F700FA16478B}"/>
              </a:ext>
            </a:extLst>
          </p:cNvPr>
          <p:cNvSpPr>
            <a:spLocks noGrp="1"/>
          </p:cNvSpPr>
          <p:nvPr>
            <p:ph type="body" sz="quarter" idx="11"/>
          </p:nvPr>
        </p:nvSpPr>
        <p:spPr>
          <a:xfrm>
            <a:off x="0" y="483518"/>
            <a:ext cx="9144000" cy="504056"/>
          </a:xfrm>
        </p:spPr>
        <p:txBody>
          <a:bodyPr/>
          <a:lstStyle/>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TEST SCENARIO MODULES: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9" name="Picture 48">
            <a:extLst>
              <a:ext uri="{FF2B5EF4-FFF2-40B4-BE49-F238E27FC236}">
                <a16:creationId xmlns:a16="http://schemas.microsoft.com/office/drawing/2014/main" id="{3A91D8E9-E0EA-CC6B-209C-D90C067796CF}"/>
              </a:ext>
            </a:extLst>
          </p:cNvPr>
          <p:cNvPicPr>
            <a:picLocks noChangeAspect="1"/>
          </p:cNvPicPr>
          <p:nvPr/>
        </p:nvPicPr>
        <p:blipFill>
          <a:blip r:embed="rId2"/>
          <a:stretch>
            <a:fillRect/>
          </a:stretch>
        </p:blipFill>
        <p:spPr>
          <a:xfrm>
            <a:off x="1706631" y="1087245"/>
            <a:ext cx="5730737" cy="2969009"/>
          </a:xfrm>
          <a:prstGeom prst="rect">
            <a:avLst/>
          </a:prstGeom>
        </p:spPr>
      </p:pic>
    </p:spTree>
    <p:extLst>
      <p:ext uri="{BB962C8B-B14F-4D97-AF65-F5344CB8AC3E}">
        <p14:creationId xmlns:p14="http://schemas.microsoft.com/office/powerpoint/2010/main" val="2209635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0" y="411510"/>
            <a:ext cx="9144000" cy="504056"/>
          </a:xfrm>
        </p:spPr>
        <p:txBody>
          <a:bodyPr/>
          <a:lstStyle/>
          <a:p>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Project Title: &lt;Magento Luma&gt;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lvl="0"/>
            <a:endParaRPr lang="en-US" altLang="ko-KR" dirty="0"/>
          </a:p>
        </p:txBody>
      </p:sp>
      <p:sp>
        <p:nvSpPr>
          <p:cNvPr id="4" name="TextBox 3">
            <a:extLst>
              <a:ext uri="{FF2B5EF4-FFF2-40B4-BE49-F238E27FC236}">
                <a16:creationId xmlns:a16="http://schemas.microsoft.com/office/drawing/2014/main" id="{CF4FBB2C-89F3-7F9E-1154-81D97AB3D6D9}"/>
              </a:ext>
            </a:extLst>
          </p:cNvPr>
          <p:cNvSpPr txBox="1"/>
          <p:nvPr/>
        </p:nvSpPr>
        <p:spPr>
          <a:xfrm>
            <a:off x="1043608" y="1347614"/>
            <a:ext cx="6768752" cy="3048591"/>
          </a:xfrm>
          <a:prstGeom prst="rect">
            <a:avLst/>
          </a:prstGeom>
          <a:noFill/>
        </p:spPr>
        <p:txBody>
          <a:bodyPr wrap="square" rtlCol="0">
            <a:spAutoFit/>
          </a:bodyPr>
          <a:lstStyle/>
          <a:p>
            <a:pPr algn="just">
              <a:lnSpc>
                <a:spcPct val="107000"/>
              </a:lnSpc>
              <a:spcAft>
                <a:spcPts val="800"/>
              </a:spcAft>
              <a:buNone/>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Objective: </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The central aim of this capstone project is to construct a durable and streamlined test automation framework for evaluating the E-commerce/learning store. The framework integrates Selenium, BDD-Cucumber, Apache POI, Hybrid methodology, reporting tools and basic API Testing.</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None/>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Test Flow:</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Scenario 1: Registration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Scenario 2: Login</a:t>
            </a:r>
          </a:p>
          <a:p>
            <a:pPr marL="342900" lvl="0" indent="-342900" algn="just">
              <a:lnSpc>
                <a:spcPct val="107000"/>
              </a:lnSpc>
              <a:buFont typeface="Symbol" panose="05050102010706020507" pitchFamily="18" charset="2"/>
              <a:buChar char=""/>
            </a:pPr>
            <a:r>
              <a:rPr lang="en-US" sz="1400" kern="100" dirty="0">
                <a:latin typeface="Times New Roman" panose="02020603050405020304" pitchFamily="18" charset="0"/>
                <a:ea typeface="Calibri" panose="020F0502020204030204" pitchFamily="34" charset="0"/>
                <a:cs typeface="Times New Roman" panose="02020603050405020304" pitchFamily="18" charset="0"/>
              </a:rPr>
              <a:t>Scenario 3: Add to Cart</a:t>
            </a:r>
          </a:p>
          <a:p>
            <a:pPr marL="342900" lvl="0" indent="-342900" algn="just">
              <a:lnSpc>
                <a:spcPct val="107000"/>
              </a:lnSpc>
              <a:buFont typeface="Symbol" panose="05050102010706020507" pitchFamily="18" charset="2"/>
              <a:buChar char=""/>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Scenario 4: Adding Multiple Products To Cart</a:t>
            </a:r>
          </a:p>
          <a:p>
            <a:pPr marL="342900" lvl="0" indent="-342900" algn="just">
              <a:lnSpc>
                <a:spcPct val="107000"/>
              </a:lnSpc>
              <a:buFont typeface="Symbol" panose="05050102010706020507" pitchFamily="18" charset="2"/>
              <a:buChar char=""/>
            </a:pPr>
            <a:r>
              <a:rPr lang="en-US" sz="1400" kern="100" dirty="0">
                <a:latin typeface="Times New Roman" panose="02020603050405020304" pitchFamily="18" charset="0"/>
                <a:ea typeface="Calibri" panose="020F0502020204030204" pitchFamily="34" charset="0"/>
                <a:cs typeface="Times New Roman" panose="02020603050405020304" pitchFamily="18" charset="0"/>
              </a:rPr>
              <a:t>Scenario 5: Checkout</a:t>
            </a:r>
          </a:p>
          <a:p>
            <a:pPr marL="342900" lvl="0" indent="-342900" algn="just">
              <a:lnSpc>
                <a:spcPct val="107000"/>
              </a:lnSpc>
              <a:buFont typeface="Symbol" panose="05050102010706020507" pitchFamily="18" charset="2"/>
              <a:buChar char=""/>
            </a:pPr>
            <a:r>
              <a:rPr lang="en-US" sz="1400" kern="100" dirty="0">
                <a:latin typeface="Times New Roman" panose="02020603050405020304" pitchFamily="18" charset="0"/>
                <a:ea typeface="Calibri" panose="020F0502020204030204" pitchFamily="34" charset="0"/>
                <a:cs typeface="Times New Roman" panose="02020603050405020304" pitchFamily="18" charset="0"/>
              </a:rPr>
              <a:t>Scenario 6: Logout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400" dirty="0"/>
          </a:p>
        </p:txBody>
      </p:sp>
    </p:spTree>
    <p:extLst>
      <p:ext uri="{BB962C8B-B14F-4D97-AF65-F5344CB8AC3E}">
        <p14:creationId xmlns:p14="http://schemas.microsoft.com/office/powerpoint/2010/main" val="2771122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0B4F60-7CA3-9E25-5D3F-BA6A27653F87}"/>
              </a:ext>
            </a:extLst>
          </p:cNvPr>
          <p:cNvSpPr txBox="1"/>
          <p:nvPr/>
        </p:nvSpPr>
        <p:spPr>
          <a:xfrm>
            <a:off x="683568" y="699542"/>
            <a:ext cx="6768752" cy="1599156"/>
          </a:xfrm>
          <a:prstGeom prst="rect">
            <a:avLst/>
          </a:prstGeom>
          <a:noFill/>
        </p:spPr>
        <p:txBody>
          <a:bodyPr wrap="square" rtlCol="0">
            <a:spAutoFit/>
          </a:bodyPr>
          <a:lstStyle/>
          <a:p>
            <a:pPr algn="just">
              <a:lnSpc>
                <a:spcPct val="107000"/>
              </a:lnSpc>
              <a:spcAft>
                <a:spcPts val="800"/>
              </a:spcAft>
              <a:buNone/>
            </a:pPr>
            <a:r>
              <a:rPr lang="en-US" sz="1400" b="1" u="sng" kern="100" dirty="0">
                <a:effectLst/>
                <a:latin typeface="Times New Roman" panose="02020603050405020304" pitchFamily="18" charset="0"/>
                <a:ea typeface="Calibri" panose="020F0502020204030204" pitchFamily="34" charset="0"/>
                <a:cs typeface="Times New Roman" panose="02020603050405020304" pitchFamily="18" charset="0"/>
              </a:rPr>
              <a:t>Scenario 1:</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Registration for Luma website with valid and invalid login using Cucumber BDD framework using POM, and generating allure reports.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OUTPUT: </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Cucumber Reports:</a:t>
            </a:r>
          </a:p>
          <a:p>
            <a:pPr algn="just">
              <a:lnSpc>
                <a:spcPct val="107000"/>
              </a:lnSpc>
              <a:spcAft>
                <a:spcPts val="800"/>
              </a:spcAft>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F470E4D0-DE22-A5C9-C258-FED49FE5B806}"/>
              </a:ext>
            </a:extLst>
          </p:cNvPr>
          <p:cNvPicPr>
            <a:picLocks noChangeAspect="1"/>
          </p:cNvPicPr>
          <p:nvPr/>
        </p:nvPicPr>
        <p:blipFill>
          <a:blip r:embed="rId2"/>
          <a:stretch>
            <a:fillRect/>
          </a:stretch>
        </p:blipFill>
        <p:spPr>
          <a:xfrm>
            <a:off x="2051720" y="1693791"/>
            <a:ext cx="4680519" cy="2267967"/>
          </a:xfrm>
          <a:prstGeom prst="rect">
            <a:avLst/>
          </a:prstGeom>
        </p:spPr>
      </p:pic>
    </p:spTree>
    <p:extLst>
      <p:ext uri="{BB962C8B-B14F-4D97-AF65-F5344CB8AC3E}">
        <p14:creationId xmlns:p14="http://schemas.microsoft.com/office/powerpoint/2010/main" val="2469673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p:cNvSpPr>
          <p:nvPr/>
        </p:nvSpPr>
        <p:spPr>
          <a:xfrm>
            <a:off x="4788024" y="411510"/>
            <a:ext cx="3312368" cy="1944464"/>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ko-KR" altLang="en-US" sz="3600" b="1" dirty="0">
              <a:solidFill>
                <a:schemeClr val="accent1"/>
              </a:solidFill>
              <a:latin typeface="+mj-lt"/>
              <a:cs typeface="Arial" pitchFamily="34" charset="0"/>
            </a:endParaRPr>
          </a:p>
        </p:txBody>
      </p:sp>
      <p:sp>
        <p:nvSpPr>
          <p:cNvPr id="2" name="TextBox 1">
            <a:extLst>
              <a:ext uri="{FF2B5EF4-FFF2-40B4-BE49-F238E27FC236}">
                <a16:creationId xmlns:a16="http://schemas.microsoft.com/office/drawing/2014/main" id="{DBDA35CC-859C-E092-06DE-27803E020FD4}"/>
              </a:ext>
            </a:extLst>
          </p:cNvPr>
          <p:cNvSpPr txBox="1"/>
          <p:nvPr/>
        </p:nvSpPr>
        <p:spPr>
          <a:xfrm>
            <a:off x="755576" y="699542"/>
            <a:ext cx="6984776" cy="1537600"/>
          </a:xfrm>
          <a:prstGeom prst="rect">
            <a:avLst/>
          </a:prstGeom>
          <a:noFill/>
        </p:spPr>
        <p:txBody>
          <a:bodyPr wrap="square" rtlCol="0">
            <a:spAutoFit/>
          </a:bodyPr>
          <a:lstStyle/>
          <a:p>
            <a:pPr algn="just">
              <a:lnSpc>
                <a:spcPct val="107000"/>
              </a:lnSpc>
              <a:spcAft>
                <a:spcPts val="800"/>
              </a:spcAft>
              <a:buNone/>
            </a:pPr>
            <a:r>
              <a:rPr lang="en-IN" sz="1400" b="1" u="sng" kern="100" dirty="0">
                <a:effectLst/>
                <a:latin typeface="Times New Roman" panose="02020603050405020304" pitchFamily="18" charset="0"/>
                <a:ea typeface="Calibri" panose="020F0502020204030204" pitchFamily="34" charset="0"/>
                <a:cs typeface="Times New Roman" panose="02020603050405020304" pitchFamily="18" charset="0"/>
              </a:rPr>
              <a:t>Scenario 2:</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Designed Cucumber framework for Login successful using POM, Data Properties, tags, hooks and generated extent reports.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None/>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OUTPUT: </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Cucumber Reports: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400" dirty="0"/>
          </a:p>
        </p:txBody>
      </p:sp>
      <p:pic>
        <p:nvPicPr>
          <p:cNvPr id="4" name="Picture 3">
            <a:extLst>
              <a:ext uri="{FF2B5EF4-FFF2-40B4-BE49-F238E27FC236}">
                <a16:creationId xmlns:a16="http://schemas.microsoft.com/office/drawing/2014/main" id="{4F0AF2E9-D958-2CA0-7799-F4997BB56989}"/>
              </a:ext>
            </a:extLst>
          </p:cNvPr>
          <p:cNvPicPr>
            <a:picLocks noChangeAspect="1"/>
          </p:cNvPicPr>
          <p:nvPr/>
        </p:nvPicPr>
        <p:blipFill>
          <a:blip r:embed="rId2"/>
          <a:stretch>
            <a:fillRect/>
          </a:stretch>
        </p:blipFill>
        <p:spPr>
          <a:xfrm>
            <a:off x="1718825" y="1923678"/>
            <a:ext cx="5373456" cy="2520280"/>
          </a:xfrm>
          <a:prstGeom prst="rect">
            <a:avLst/>
          </a:prstGeom>
        </p:spPr>
      </p:pic>
    </p:spTree>
    <p:extLst>
      <p:ext uri="{BB962C8B-B14F-4D97-AF65-F5344CB8AC3E}">
        <p14:creationId xmlns:p14="http://schemas.microsoft.com/office/powerpoint/2010/main" val="3683589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B4A02B82-D6FD-9A23-ECAD-9E0AB19477E7}"/>
              </a:ext>
            </a:extLst>
          </p:cNvPr>
          <p:cNvSpPr txBox="1"/>
          <p:nvPr/>
        </p:nvSpPr>
        <p:spPr>
          <a:xfrm>
            <a:off x="467544" y="483518"/>
            <a:ext cx="6840760" cy="1266052"/>
          </a:xfrm>
          <a:prstGeom prst="rect">
            <a:avLst/>
          </a:prstGeom>
          <a:noFill/>
        </p:spPr>
        <p:txBody>
          <a:bodyPr wrap="square" rtlCol="0">
            <a:spAutoFit/>
          </a:bodyPr>
          <a:lstStyle/>
          <a:p>
            <a:pPr algn="just">
              <a:lnSpc>
                <a:spcPct val="107000"/>
              </a:lnSpc>
              <a:spcAft>
                <a:spcPts val="800"/>
              </a:spcAft>
              <a:buNone/>
            </a:pPr>
            <a:r>
              <a:rPr lang="en-IN" sz="1400" b="1" u="sng" kern="100" dirty="0">
                <a:effectLst/>
                <a:latin typeface="Times New Roman" panose="02020603050405020304" pitchFamily="18" charset="0"/>
                <a:ea typeface="Calibri" panose="020F0502020204030204" pitchFamily="34" charset="0"/>
                <a:cs typeface="Times New Roman" panose="02020603050405020304" pitchFamily="18" charset="0"/>
              </a:rPr>
              <a:t>Scenario 3:</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Add to Cart using Cucumber Framework, POM, Data properties, generate allure reports.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OUTPUT: </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Cucumber Reports: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6" name="Picture 15">
            <a:extLst>
              <a:ext uri="{FF2B5EF4-FFF2-40B4-BE49-F238E27FC236}">
                <a16:creationId xmlns:a16="http://schemas.microsoft.com/office/drawing/2014/main" id="{8B68FD64-49F1-0630-D7C3-9B33BF87ADB9}"/>
              </a:ext>
            </a:extLst>
          </p:cNvPr>
          <p:cNvPicPr>
            <a:picLocks noChangeAspect="1"/>
          </p:cNvPicPr>
          <p:nvPr/>
        </p:nvPicPr>
        <p:blipFill>
          <a:blip r:embed="rId2"/>
          <a:stretch>
            <a:fillRect/>
          </a:stretch>
        </p:blipFill>
        <p:spPr>
          <a:xfrm>
            <a:off x="2411760" y="1454860"/>
            <a:ext cx="5025608" cy="2598346"/>
          </a:xfrm>
          <a:prstGeom prst="rect">
            <a:avLst/>
          </a:prstGeom>
        </p:spPr>
      </p:pic>
    </p:spTree>
    <p:extLst>
      <p:ext uri="{BB962C8B-B14F-4D97-AF65-F5344CB8AC3E}">
        <p14:creationId xmlns:p14="http://schemas.microsoft.com/office/powerpoint/2010/main" val="2138858652"/>
      </p:ext>
    </p:extLst>
  </p:cSld>
  <p:clrMapOvr>
    <a:masterClrMapping/>
  </p:clrMapOvr>
</p:sld>
</file>

<file path=ppt/theme/theme1.xml><?xml version="1.0" encoding="utf-8"?>
<a:theme xmlns:a="http://schemas.openxmlformats.org/drawingml/2006/main" name="Cover and End Slide Master">
  <a:themeElements>
    <a:clrScheme name="ALLPPT-COLOR-A18">
      <a:dk1>
        <a:sysClr val="windowText" lastClr="000000"/>
      </a:dk1>
      <a:lt1>
        <a:sysClr val="window" lastClr="FFFFFF"/>
      </a:lt1>
      <a:dk2>
        <a:srgbClr val="1F497D"/>
      </a:dk2>
      <a:lt2>
        <a:srgbClr val="EEECE1"/>
      </a:lt2>
      <a:accent1>
        <a:srgbClr val="984807"/>
      </a:accent1>
      <a:accent2>
        <a:srgbClr val="EFE0CA"/>
      </a:accent2>
      <a:accent3>
        <a:srgbClr val="984807"/>
      </a:accent3>
      <a:accent4>
        <a:srgbClr val="EFE0CA"/>
      </a:accent4>
      <a:accent5>
        <a:srgbClr val="984807"/>
      </a:accent5>
      <a:accent6>
        <a:srgbClr val="EFE0CA"/>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8">
      <a:dk1>
        <a:sysClr val="windowText" lastClr="000000"/>
      </a:dk1>
      <a:lt1>
        <a:sysClr val="window" lastClr="FFFFFF"/>
      </a:lt1>
      <a:dk2>
        <a:srgbClr val="1F497D"/>
      </a:dk2>
      <a:lt2>
        <a:srgbClr val="EEECE1"/>
      </a:lt2>
      <a:accent1>
        <a:srgbClr val="984807"/>
      </a:accent1>
      <a:accent2>
        <a:srgbClr val="EFE0CA"/>
      </a:accent2>
      <a:accent3>
        <a:srgbClr val="984807"/>
      </a:accent3>
      <a:accent4>
        <a:srgbClr val="EFE0CA"/>
      </a:accent4>
      <a:accent5>
        <a:srgbClr val="984807"/>
      </a:accent5>
      <a:accent6>
        <a:srgbClr val="EFE0CA"/>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8480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8">
      <a:dk1>
        <a:sysClr val="windowText" lastClr="000000"/>
      </a:dk1>
      <a:lt1>
        <a:sysClr val="window" lastClr="FFFFFF"/>
      </a:lt1>
      <a:dk2>
        <a:srgbClr val="1F497D"/>
      </a:dk2>
      <a:lt2>
        <a:srgbClr val="EEECE1"/>
      </a:lt2>
      <a:accent1>
        <a:srgbClr val="984807"/>
      </a:accent1>
      <a:accent2>
        <a:srgbClr val="EFE0CA"/>
      </a:accent2>
      <a:accent3>
        <a:srgbClr val="984807"/>
      </a:accent3>
      <a:accent4>
        <a:srgbClr val="EFE0CA"/>
      </a:accent4>
      <a:accent5>
        <a:srgbClr val="984807"/>
      </a:accent5>
      <a:accent6>
        <a:srgbClr val="EFE0CA"/>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1973</TotalTime>
  <Words>512</Words>
  <Application>Microsoft Office PowerPoint</Application>
  <PresentationFormat>On-screen Show (16:9)</PresentationFormat>
  <Paragraphs>43</Paragraphs>
  <Slides>18</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18</vt:i4>
      </vt:variant>
    </vt:vector>
  </HeadingPairs>
  <TitlesOfParts>
    <vt:vector size="27" baseType="lpstr">
      <vt:lpstr>맑은 고딕</vt:lpstr>
      <vt:lpstr>Arial</vt:lpstr>
      <vt:lpstr>Calibri</vt:lpstr>
      <vt:lpstr>Consolas</vt:lpstr>
      <vt:lpstr>Symbol</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Bodireddy SupriyaEI01331</cp:lastModifiedBy>
  <cp:revision>94</cp:revision>
  <dcterms:created xsi:type="dcterms:W3CDTF">2016-12-05T23:26:54Z</dcterms:created>
  <dcterms:modified xsi:type="dcterms:W3CDTF">2025-03-26T15:32:12Z</dcterms:modified>
</cp:coreProperties>
</file>