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1" r:id="rId18"/>
    <p:sldId id="272" r:id="rId19"/>
    <p:sldId id="266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23677-3428-48BB-B54E-4CD274D833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09FD6-E83E-4EE5-A1D6-709B102A7F21}">
      <dgm:prSet/>
      <dgm:spPr/>
      <dgm:t>
        <a:bodyPr/>
        <a:lstStyle/>
        <a:p>
          <a:r>
            <a:rPr lang="en-IN"/>
            <a:t>Purpose of BikeDoctor</a:t>
          </a:r>
          <a:endParaRPr lang="en-US"/>
        </a:p>
      </dgm:t>
    </dgm:pt>
    <dgm:pt modelId="{D46FE3F3-A3FD-45D4-915C-8DB066934D00}" type="parTrans" cxnId="{D12951A5-9CCC-4C85-810D-6AA84C462D9D}">
      <dgm:prSet/>
      <dgm:spPr/>
      <dgm:t>
        <a:bodyPr/>
        <a:lstStyle/>
        <a:p>
          <a:endParaRPr lang="en-US"/>
        </a:p>
      </dgm:t>
    </dgm:pt>
    <dgm:pt modelId="{074082E7-4255-401C-951A-1638266944DC}" type="sibTrans" cxnId="{D12951A5-9CCC-4C85-810D-6AA84C462D9D}">
      <dgm:prSet/>
      <dgm:spPr/>
      <dgm:t>
        <a:bodyPr/>
        <a:lstStyle/>
        <a:p>
          <a:endParaRPr lang="en-US"/>
        </a:p>
      </dgm:t>
    </dgm:pt>
    <dgm:pt modelId="{CC989DE6-DEAC-4DE9-B4C9-84DD820DF268}">
      <dgm:prSet/>
      <dgm:spPr/>
      <dgm:t>
        <a:bodyPr/>
        <a:lstStyle/>
        <a:p>
          <a:r>
            <a:rPr lang="en-IN"/>
            <a:t>Need of BikeDoctor</a:t>
          </a:r>
          <a:endParaRPr lang="en-US"/>
        </a:p>
      </dgm:t>
    </dgm:pt>
    <dgm:pt modelId="{377C02C4-758F-4F82-A74A-46742ACD134F}" type="parTrans" cxnId="{2D792FC6-C4AB-4B4E-AC90-A21B6579C1B0}">
      <dgm:prSet/>
      <dgm:spPr/>
      <dgm:t>
        <a:bodyPr/>
        <a:lstStyle/>
        <a:p>
          <a:endParaRPr lang="en-US"/>
        </a:p>
      </dgm:t>
    </dgm:pt>
    <dgm:pt modelId="{59312840-E34F-4FCB-BB28-BBA6C1DBF932}" type="sibTrans" cxnId="{2D792FC6-C4AB-4B4E-AC90-A21B6579C1B0}">
      <dgm:prSet/>
      <dgm:spPr/>
      <dgm:t>
        <a:bodyPr/>
        <a:lstStyle/>
        <a:p>
          <a:endParaRPr lang="en-US"/>
        </a:p>
      </dgm:t>
    </dgm:pt>
    <dgm:pt modelId="{08D6509E-72B0-42F4-BB28-D7C1F088E602}">
      <dgm:prSet/>
      <dgm:spPr/>
      <dgm:t>
        <a:bodyPr/>
        <a:lstStyle/>
        <a:p>
          <a:r>
            <a:rPr lang="en-IN"/>
            <a:t>Who are going to be benefited from BikeDoctor?</a:t>
          </a:r>
          <a:endParaRPr lang="en-US"/>
        </a:p>
      </dgm:t>
    </dgm:pt>
    <dgm:pt modelId="{051D890F-AB42-4269-805C-526594806623}" type="parTrans" cxnId="{D739B07A-F71E-4A9A-A043-7F6A1FA0E22C}">
      <dgm:prSet/>
      <dgm:spPr/>
      <dgm:t>
        <a:bodyPr/>
        <a:lstStyle/>
        <a:p>
          <a:endParaRPr lang="en-US"/>
        </a:p>
      </dgm:t>
    </dgm:pt>
    <dgm:pt modelId="{17706CA3-0686-4EAE-BA6D-3B4F43203C7E}" type="sibTrans" cxnId="{D739B07A-F71E-4A9A-A043-7F6A1FA0E22C}">
      <dgm:prSet/>
      <dgm:spPr/>
      <dgm:t>
        <a:bodyPr/>
        <a:lstStyle/>
        <a:p>
          <a:endParaRPr lang="en-US"/>
        </a:p>
      </dgm:t>
    </dgm:pt>
    <dgm:pt modelId="{3FCAEAFD-0023-4E25-9845-D524EBC77C93}" type="pres">
      <dgm:prSet presAssocID="{70A23677-3428-48BB-B54E-4CD274D833BB}" presName="root" presStyleCnt="0">
        <dgm:presLayoutVars>
          <dgm:dir/>
          <dgm:resizeHandles val="exact"/>
        </dgm:presLayoutVars>
      </dgm:prSet>
      <dgm:spPr/>
    </dgm:pt>
    <dgm:pt modelId="{7A897380-CC66-4DAB-8E4A-EC905B6FC9CB}" type="pres">
      <dgm:prSet presAssocID="{B2D09FD6-E83E-4EE5-A1D6-709B102A7F21}" presName="compNode" presStyleCnt="0"/>
      <dgm:spPr/>
    </dgm:pt>
    <dgm:pt modelId="{D638ABCF-9120-490D-9E41-7FC1EA69796E}" type="pres">
      <dgm:prSet presAssocID="{B2D09FD6-E83E-4EE5-A1D6-709B102A7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105303-964A-4A01-AE4E-6686579D93B1}" type="pres">
      <dgm:prSet presAssocID="{B2D09FD6-E83E-4EE5-A1D6-709B102A7F21}" presName="spaceRect" presStyleCnt="0"/>
      <dgm:spPr/>
    </dgm:pt>
    <dgm:pt modelId="{4C814582-4A55-4634-B358-71828AC4C37B}" type="pres">
      <dgm:prSet presAssocID="{B2D09FD6-E83E-4EE5-A1D6-709B102A7F21}" presName="textRect" presStyleLbl="revTx" presStyleIdx="0" presStyleCnt="3">
        <dgm:presLayoutVars>
          <dgm:chMax val="1"/>
          <dgm:chPref val="1"/>
        </dgm:presLayoutVars>
      </dgm:prSet>
      <dgm:spPr/>
    </dgm:pt>
    <dgm:pt modelId="{A6E09D7D-8EFD-490B-91C5-FD86952777E3}" type="pres">
      <dgm:prSet presAssocID="{074082E7-4255-401C-951A-1638266944DC}" presName="sibTrans" presStyleCnt="0"/>
      <dgm:spPr/>
    </dgm:pt>
    <dgm:pt modelId="{572279E2-56FF-4DF4-9F84-D1199B88B05C}" type="pres">
      <dgm:prSet presAssocID="{CC989DE6-DEAC-4DE9-B4C9-84DD820DF268}" presName="compNode" presStyleCnt="0"/>
      <dgm:spPr/>
    </dgm:pt>
    <dgm:pt modelId="{B88BC72A-948F-4B96-9175-9947EC0CE3F4}" type="pres">
      <dgm:prSet presAssocID="{CC989DE6-DEAC-4DE9-B4C9-84DD820DF2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B8F8C9-7635-420D-B0F8-6199CFAAD09C}" type="pres">
      <dgm:prSet presAssocID="{CC989DE6-DEAC-4DE9-B4C9-84DD820DF268}" presName="spaceRect" presStyleCnt="0"/>
      <dgm:spPr/>
    </dgm:pt>
    <dgm:pt modelId="{ECEBDBD0-3163-490E-9875-0A25278D9AFE}" type="pres">
      <dgm:prSet presAssocID="{CC989DE6-DEAC-4DE9-B4C9-84DD820DF268}" presName="textRect" presStyleLbl="revTx" presStyleIdx="1" presStyleCnt="3">
        <dgm:presLayoutVars>
          <dgm:chMax val="1"/>
          <dgm:chPref val="1"/>
        </dgm:presLayoutVars>
      </dgm:prSet>
      <dgm:spPr/>
    </dgm:pt>
    <dgm:pt modelId="{19AFCF0A-F7C8-49D3-8210-5CD4001007FE}" type="pres">
      <dgm:prSet presAssocID="{59312840-E34F-4FCB-BB28-BBA6C1DBF932}" presName="sibTrans" presStyleCnt="0"/>
      <dgm:spPr/>
    </dgm:pt>
    <dgm:pt modelId="{55629E8D-8C32-46CA-8B92-B6D6B7238C84}" type="pres">
      <dgm:prSet presAssocID="{08D6509E-72B0-42F4-BB28-D7C1F088E602}" presName="compNode" presStyleCnt="0"/>
      <dgm:spPr/>
    </dgm:pt>
    <dgm:pt modelId="{1F4E287F-8610-43DD-8870-9DCE16F9FF70}" type="pres">
      <dgm:prSet presAssocID="{08D6509E-72B0-42F4-BB28-D7C1F088E6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BE02581B-1EC9-43A4-AEA9-8A0FCBBAAA86}" type="pres">
      <dgm:prSet presAssocID="{08D6509E-72B0-42F4-BB28-D7C1F088E602}" presName="spaceRect" presStyleCnt="0"/>
      <dgm:spPr/>
    </dgm:pt>
    <dgm:pt modelId="{FF681D33-726A-45D7-BC12-1E48328E9537}" type="pres">
      <dgm:prSet presAssocID="{08D6509E-72B0-42F4-BB28-D7C1F088E6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FFDC11-0B87-4F83-9DBA-D9A35B58B9FC}" type="presOf" srcId="{70A23677-3428-48BB-B54E-4CD274D833BB}" destId="{3FCAEAFD-0023-4E25-9845-D524EBC77C93}" srcOrd="0" destOrd="0" presId="urn:microsoft.com/office/officeart/2018/2/layout/IconLabelList"/>
    <dgm:cxn modelId="{D739B07A-F71E-4A9A-A043-7F6A1FA0E22C}" srcId="{70A23677-3428-48BB-B54E-4CD274D833BB}" destId="{08D6509E-72B0-42F4-BB28-D7C1F088E602}" srcOrd="2" destOrd="0" parTransId="{051D890F-AB42-4269-805C-526594806623}" sibTransId="{17706CA3-0686-4EAE-BA6D-3B4F43203C7E}"/>
    <dgm:cxn modelId="{CBA9B883-BF03-4D85-B20F-212CA7D148FD}" type="presOf" srcId="{B2D09FD6-E83E-4EE5-A1D6-709B102A7F21}" destId="{4C814582-4A55-4634-B358-71828AC4C37B}" srcOrd="0" destOrd="0" presId="urn:microsoft.com/office/officeart/2018/2/layout/IconLabelList"/>
    <dgm:cxn modelId="{D12951A5-9CCC-4C85-810D-6AA84C462D9D}" srcId="{70A23677-3428-48BB-B54E-4CD274D833BB}" destId="{B2D09FD6-E83E-4EE5-A1D6-709B102A7F21}" srcOrd="0" destOrd="0" parTransId="{D46FE3F3-A3FD-45D4-915C-8DB066934D00}" sibTransId="{074082E7-4255-401C-951A-1638266944DC}"/>
    <dgm:cxn modelId="{D2F9B1A8-6289-436E-827C-17C932310F73}" type="presOf" srcId="{CC989DE6-DEAC-4DE9-B4C9-84DD820DF268}" destId="{ECEBDBD0-3163-490E-9875-0A25278D9AFE}" srcOrd="0" destOrd="0" presId="urn:microsoft.com/office/officeart/2018/2/layout/IconLabelList"/>
    <dgm:cxn modelId="{2D792FC6-C4AB-4B4E-AC90-A21B6579C1B0}" srcId="{70A23677-3428-48BB-B54E-4CD274D833BB}" destId="{CC989DE6-DEAC-4DE9-B4C9-84DD820DF268}" srcOrd="1" destOrd="0" parTransId="{377C02C4-758F-4F82-A74A-46742ACD134F}" sibTransId="{59312840-E34F-4FCB-BB28-BBA6C1DBF932}"/>
    <dgm:cxn modelId="{7A5E19D8-A497-45D5-8DD9-0E35C607EAFF}" type="presOf" srcId="{08D6509E-72B0-42F4-BB28-D7C1F088E602}" destId="{FF681D33-726A-45D7-BC12-1E48328E9537}" srcOrd="0" destOrd="0" presId="urn:microsoft.com/office/officeart/2018/2/layout/IconLabelList"/>
    <dgm:cxn modelId="{C36B9716-A67F-49CB-9DEB-DAD15D912686}" type="presParOf" srcId="{3FCAEAFD-0023-4E25-9845-D524EBC77C93}" destId="{7A897380-CC66-4DAB-8E4A-EC905B6FC9CB}" srcOrd="0" destOrd="0" presId="urn:microsoft.com/office/officeart/2018/2/layout/IconLabelList"/>
    <dgm:cxn modelId="{D553B118-5FA9-4C27-A12B-BBEFADBCF4D9}" type="presParOf" srcId="{7A897380-CC66-4DAB-8E4A-EC905B6FC9CB}" destId="{D638ABCF-9120-490D-9E41-7FC1EA69796E}" srcOrd="0" destOrd="0" presId="urn:microsoft.com/office/officeart/2018/2/layout/IconLabelList"/>
    <dgm:cxn modelId="{274E9142-105C-420C-A939-57D633B8CEBA}" type="presParOf" srcId="{7A897380-CC66-4DAB-8E4A-EC905B6FC9CB}" destId="{A1105303-964A-4A01-AE4E-6686579D93B1}" srcOrd="1" destOrd="0" presId="urn:microsoft.com/office/officeart/2018/2/layout/IconLabelList"/>
    <dgm:cxn modelId="{CFF8CA74-B75E-4446-83DB-62A4F6558C0D}" type="presParOf" srcId="{7A897380-CC66-4DAB-8E4A-EC905B6FC9CB}" destId="{4C814582-4A55-4634-B358-71828AC4C37B}" srcOrd="2" destOrd="0" presId="urn:microsoft.com/office/officeart/2018/2/layout/IconLabelList"/>
    <dgm:cxn modelId="{6490F45C-0F1F-47D7-9AFB-AC5791BC7BF7}" type="presParOf" srcId="{3FCAEAFD-0023-4E25-9845-D524EBC77C93}" destId="{A6E09D7D-8EFD-490B-91C5-FD86952777E3}" srcOrd="1" destOrd="0" presId="urn:microsoft.com/office/officeart/2018/2/layout/IconLabelList"/>
    <dgm:cxn modelId="{EC97A51F-3223-4AE5-9585-7186D4775A85}" type="presParOf" srcId="{3FCAEAFD-0023-4E25-9845-D524EBC77C93}" destId="{572279E2-56FF-4DF4-9F84-D1199B88B05C}" srcOrd="2" destOrd="0" presId="urn:microsoft.com/office/officeart/2018/2/layout/IconLabelList"/>
    <dgm:cxn modelId="{85633062-31D5-4406-9928-7DE4331D3DBB}" type="presParOf" srcId="{572279E2-56FF-4DF4-9F84-D1199B88B05C}" destId="{B88BC72A-948F-4B96-9175-9947EC0CE3F4}" srcOrd="0" destOrd="0" presId="urn:microsoft.com/office/officeart/2018/2/layout/IconLabelList"/>
    <dgm:cxn modelId="{A8F33B8A-850F-49B9-B2A6-C1640910E73A}" type="presParOf" srcId="{572279E2-56FF-4DF4-9F84-D1199B88B05C}" destId="{69B8F8C9-7635-420D-B0F8-6199CFAAD09C}" srcOrd="1" destOrd="0" presId="urn:microsoft.com/office/officeart/2018/2/layout/IconLabelList"/>
    <dgm:cxn modelId="{31817E7D-59E3-49B5-A406-2175A1CFEF5C}" type="presParOf" srcId="{572279E2-56FF-4DF4-9F84-D1199B88B05C}" destId="{ECEBDBD0-3163-490E-9875-0A25278D9AFE}" srcOrd="2" destOrd="0" presId="urn:microsoft.com/office/officeart/2018/2/layout/IconLabelList"/>
    <dgm:cxn modelId="{FB35B40A-4A03-48FD-8553-300568350ED2}" type="presParOf" srcId="{3FCAEAFD-0023-4E25-9845-D524EBC77C93}" destId="{19AFCF0A-F7C8-49D3-8210-5CD4001007FE}" srcOrd="3" destOrd="0" presId="urn:microsoft.com/office/officeart/2018/2/layout/IconLabelList"/>
    <dgm:cxn modelId="{C2C6B3A5-A7F9-4F8A-96C3-09AB543296FD}" type="presParOf" srcId="{3FCAEAFD-0023-4E25-9845-D524EBC77C93}" destId="{55629E8D-8C32-46CA-8B92-B6D6B7238C84}" srcOrd="4" destOrd="0" presId="urn:microsoft.com/office/officeart/2018/2/layout/IconLabelList"/>
    <dgm:cxn modelId="{E7A84AF8-9E51-4B12-A28A-FC3D7F82E5DA}" type="presParOf" srcId="{55629E8D-8C32-46CA-8B92-B6D6B7238C84}" destId="{1F4E287F-8610-43DD-8870-9DCE16F9FF70}" srcOrd="0" destOrd="0" presId="urn:microsoft.com/office/officeart/2018/2/layout/IconLabelList"/>
    <dgm:cxn modelId="{2A064444-A097-4821-B07E-7F03D864F7AD}" type="presParOf" srcId="{55629E8D-8C32-46CA-8B92-B6D6B7238C84}" destId="{BE02581B-1EC9-43A4-AEA9-8A0FCBBAAA86}" srcOrd="1" destOrd="0" presId="urn:microsoft.com/office/officeart/2018/2/layout/IconLabelList"/>
    <dgm:cxn modelId="{89D20F8B-9EB5-4FEB-A4F6-01BB0B10D42C}" type="presParOf" srcId="{55629E8D-8C32-46CA-8B92-B6D6B7238C84}" destId="{FF681D33-726A-45D7-BC12-1E48328E95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D2D82-3B41-43A0-B62E-2E1920223B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825213-E9B9-4C9E-B54A-F196CA8F5A5C}">
      <dgm:prSet/>
      <dgm:spPr/>
      <dgm:t>
        <a:bodyPr/>
        <a:lstStyle/>
        <a:p>
          <a:r>
            <a:rPr lang="en-IN" dirty="0"/>
            <a:t>Front-End: ReactJS, Bootstrap</a:t>
          </a:r>
          <a:endParaRPr lang="en-US" dirty="0"/>
        </a:p>
      </dgm:t>
    </dgm:pt>
    <dgm:pt modelId="{58ADAC0D-C3F3-4E49-8ED7-A52BBD6C1324}" type="parTrans" cxnId="{8D6754AD-F840-4FE8-B443-ED1531419393}">
      <dgm:prSet/>
      <dgm:spPr/>
      <dgm:t>
        <a:bodyPr/>
        <a:lstStyle/>
        <a:p>
          <a:endParaRPr lang="en-US"/>
        </a:p>
      </dgm:t>
    </dgm:pt>
    <dgm:pt modelId="{CDA9DA5E-FAEC-4C5C-8D49-15DE4ECEEDDF}" type="sibTrans" cxnId="{8D6754AD-F840-4FE8-B443-ED1531419393}">
      <dgm:prSet/>
      <dgm:spPr/>
      <dgm:t>
        <a:bodyPr/>
        <a:lstStyle/>
        <a:p>
          <a:endParaRPr lang="en-US"/>
        </a:p>
      </dgm:t>
    </dgm:pt>
    <dgm:pt modelId="{6E87539D-9689-4BA0-8C4D-861FC1679BCF}">
      <dgm:prSet custT="1"/>
      <dgm:spPr/>
      <dgm:t>
        <a:bodyPr/>
        <a:lstStyle/>
        <a:p>
          <a:r>
            <a:rPr lang="en-IN" sz="2500" dirty="0"/>
            <a:t>    </a:t>
          </a:r>
          <a:r>
            <a:rPr lang="en-IN" sz="1800" dirty="0"/>
            <a:t>Middleware: </a:t>
          </a:r>
          <a:r>
            <a:rPr lang="en-IN" sz="1800" dirty="0" err="1"/>
            <a:t>Springboot</a:t>
          </a:r>
          <a:r>
            <a:rPr lang="en-IN" sz="1800" dirty="0"/>
            <a:t> Framework, ASP </a:t>
          </a:r>
          <a:r>
            <a:rPr lang="en-IN" sz="1800" dirty="0" err="1"/>
            <a:t>.Net</a:t>
          </a:r>
          <a:endParaRPr lang="en-IN" sz="1400" dirty="0"/>
        </a:p>
        <a:p>
          <a:r>
            <a:rPr lang="en-IN" sz="1400" dirty="0"/>
            <a:t>	</a:t>
          </a:r>
        </a:p>
      </dgm:t>
    </dgm:pt>
    <dgm:pt modelId="{B63624AD-B2C5-4B87-AF0F-8967D2344846}" type="parTrans" cxnId="{5F2FCD1B-3BBE-49DA-A458-A4E77355B236}">
      <dgm:prSet/>
      <dgm:spPr/>
      <dgm:t>
        <a:bodyPr/>
        <a:lstStyle/>
        <a:p>
          <a:endParaRPr lang="en-US"/>
        </a:p>
      </dgm:t>
    </dgm:pt>
    <dgm:pt modelId="{C8159387-1B79-4EA7-9CDD-7FBF4154A91F}" type="sibTrans" cxnId="{5F2FCD1B-3BBE-49DA-A458-A4E77355B236}">
      <dgm:prSet/>
      <dgm:spPr/>
      <dgm:t>
        <a:bodyPr/>
        <a:lstStyle/>
        <a:p>
          <a:endParaRPr lang="en-US"/>
        </a:p>
      </dgm:t>
    </dgm:pt>
    <dgm:pt modelId="{CC2A032F-6902-4418-BB55-D29A472239D2}">
      <dgm:prSet/>
      <dgm:spPr/>
      <dgm:t>
        <a:bodyPr/>
        <a:lstStyle/>
        <a:p>
          <a:r>
            <a:rPr lang="en-IN" dirty="0"/>
            <a:t>Back-End: MySQL</a:t>
          </a:r>
          <a:endParaRPr lang="en-US" dirty="0"/>
        </a:p>
      </dgm:t>
    </dgm:pt>
    <dgm:pt modelId="{F4D2AF43-233F-4D85-B2B7-CCBB492793EF}" type="parTrans" cxnId="{26A551A1-5E39-42BE-975A-3FE0DF94F635}">
      <dgm:prSet/>
      <dgm:spPr/>
      <dgm:t>
        <a:bodyPr/>
        <a:lstStyle/>
        <a:p>
          <a:endParaRPr lang="en-US"/>
        </a:p>
      </dgm:t>
    </dgm:pt>
    <dgm:pt modelId="{84D10815-47A6-4E6D-88E4-1C3ECB8EB5E8}" type="sibTrans" cxnId="{26A551A1-5E39-42BE-975A-3FE0DF94F635}">
      <dgm:prSet/>
      <dgm:spPr/>
      <dgm:t>
        <a:bodyPr/>
        <a:lstStyle/>
        <a:p>
          <a:endParaRPr lang="en-US"/>
        </a:p>
      </dgm:t>
    </dgm:pt>
    <dgm:pt modelId="{43C33209-E822-45AF-A0ED-F3EBEAB12B05}" type="pres">
      <dgm:prSet presAssocID="{899D2D82-3B41-43A0-B62E-2E1920223B60}" presName="root" presStyleCnt="0">
        <dgm:presLayoutVars>
          <dgm:dir/>
          <dgm:resizeHandles val="exact"/>
        </dgm:presLayoutVars>
      </dgm:prSet>
      <dgm:spPr/>
    </dgm:pt>
    <dgm:pt modelId="{88E4C48D-D089-4427-A225-ACF7190AC258}" type="pres">
      <dgm:prSet presAssocID="{59825213-E9B9-4C9E-B54A-F196CA8F5A5C}" presName="compNode" presStyleCnt="0"/>
      <dgm:spPr/>
    </dgm:pt>
    <dgm:pt modelId="{308EBBF0-89E2-4ED4-B533-B3F4614B3661}" type="pres">
      <dgm:prSet presAssocID="{59825213-E9B9-4C9E-B54A-F196CA8F5A5C}" presName="bgRect" presStyleLbl="bgShp" presStyleIdx="0" presStyleCnt="3"/>
      <dgm:spPr/>
    </dgm:pt>
    <dgm:pt modelId="{E774703F-374A-4714-A5E7-0734BBA2B761}" type="pres">
      <dgm:prSet presAssocID="{59825213-E9B9-4C9E-B54A-F196CA8F5A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BD615033-1667-4EAD-B22E-102BADBC52D9}" type="pres">
      <dgm:prSet presAssocID="{59825213-E9B9-4C9E-B54A-F196CA8F5A5C}" presName="spaceRect" presStyleCnt="0"/>
      <dgm:spPr/>
    </dgm:pt>
    <dgm:pt modelId="{DADD28DF-CDB9-47AB-BB4A-B25C166C6677}" type="pres">
      <dgm:prSet presAssocID="{59825213-E9B9-4C9E-B54A-F196CA8F5A5C}" presName="parTx" presStyleLbl="revTx" presStyleIdx="0" presStyleCnt="3">
        <dgm:presLayoutVars>
          <dgm:chMax val="0"/>
          <dgm:chPref val="0"/>
        </dgm:presLayoutVars>
      </dgm:prSet>
      <dgm:spPr/>
    </dgm:pt>
    <dgm:pt modelId="{FDF9BEDD-7504-436D-93B2-F150DB736F90}" type="pres">
      <dgm:prSet presAssocID="{CDA9DA5E-FAEC-4C5C-8D49-15DE4ECEEDDF}" presName="sibTrans" presStyleCnt="0"/>
      <dgm:spPr/>
    </dgm:pt>
    <dgm:pt modelId="{B6DE7E96-C594-46E9-8723-E69A0C74CC2A}" type="pres">
      <dgm:prSet presAssocID="{6E87539D-9689-4BA0-8C4D-861FC1679BCF}" presName="compNode" presStyleCnt="0"/>
      <dgm:spPr/>
    </dgm:pt>
    <dgm:pt modelId="{0ADDE863-6369-4A7A-9CF0-A6FABFC4AAE5}" type="pres">
      <dgm:prSet presAssocID="{6E87539D-9689-4BA0-8C4D-861FC1679BCF}" presName="bgRect" presStyleLbl="bgShp" presStyleIdx="1" presStyleCnt="3"/>
      <dgm:spPr/>
    </dgm:pt>
    <dgm:pt modelId="{2EC4301A-E33C-4DDF-8A9E-228A2331D14C}" type="pres">
      <dgm:prSet presAssocID="{6E87539D-9689-4BA0-8C4D-861FC1679BCF}" presName="iconRect" presStyleLbl="node1" presStyleIdx="1" presStyleCnt="3" custScaleX="240403" custLinFactNeighborX="25522" custLinFactNeighborY="-40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D88D9DCF-3A1B-4DE6-A937-C5BF862B8F64}" type="pres">
      <dgm:prSet presAssocID="{6E87539D-9689-4BA0-8C4D-861FC1679BCF}" presName="spaceRect" presStyleCnt="0"/>
      <dgm:spPr/>
    </dgm:pt>
    <dgm:pt modelId="{097F64DD-07FE-465C-9D52-125840FD7A53}" type="pres">
      <dgm:prSet presAssocID="{6E87539D-9689-4BA0-8C4D-861FC1679BCF}" presName="parTx" presStyleLbl="revTx" presStyleIdx="1" presStyleCnt="3" custLinFactNeighborX="11285" custLinFactNeighborY="2991">
        <dgm:presLayoutVars>
          <dgm:chMax val="0"/>
          <dgm:chPref val="0"/>
        </dgm:presLayoutVars>
      </dgm:prSet>
      <dgm:spPr/>
    </dgm:pt>
    <dgm:pt modelId="{6F34748B-219D-4D6C-BAEA-7F6D9FD26075}" type="pres">
      <dgm:prSet presAssocID="{C8159387-1B79-4EA7-9CDD-7FBF4154A91F}" presName="sibTrans" presStyleCnt="0"/>
      <dgm:spPr/>
    </dgm:pt>
    <dgm:pt modelId="{510BFC66-8956-42D8-AD98-AF6C82BB16FC}" type="pres">
      <dgm:prSet presAssocID="{CC2A032F-6902-4418-BB55-D29A472239D2}" presName="compNode" presStyleCnt="0"/>
      <dgm:spPr/>
    </dgm:pt>
    <dgm:pt modelId="{95D8E243-14AC-40CE-9CF3-A02A31EA02AD}" type="pres">
      <dgm:prSet presAssocID="{CC2A032F-6902-4418-BB55-D29A472239D2}" presName="bgRect" presStyleLbl="bgShp" presStyleIdx="2" presStyleCnt="3"/>
      <dgm:spPr/>
    </dgm:pt>
    <dgm:pt modelId="{A6B11019-9465-4CE7-9BD3-993DBB2AA026}" type="pres">
      <dgm:prSet presAssocID="{CC2A032F-6902-4418-BB55-D29A472239D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4CDC3F23-C3EB-4486-9781-6CD83B38B55E}" type="pres">
      <dgm:prSet presAssocID="{CC2A032F-6902-4418-BB55-D29A472239D2}" presName="spaceRect" presStyleCnt="0"/>
      <dgm:spPr/>
    </dgm:pt>
    <dgm:pt modelId="{761184EB-DF12-482C-B0CE-AC01DFCAECE2}" type="pres">
      <dgm:prSet presAssocID="{CC2A032F-6902-4418-BB55-D29A472239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F63D08-6531-4312-A55F-89B5197BC945}" type="presOf" srcId="{59825213-E9B9-4C9E-B54A-F196CA8F5A5C}" destId="{DADD28DF-CDB9-47AB-BB4A-B25C166C6677}" srcOrd="0" destOrd="0" presId="urn:microsoft.com/office/officeart/2018/2/layout/IconVerticalSolidList"/>
    <dgm:cxn modelId="{5F2FCD1B-3BBE-49DA-A458-A4E77355B236}" srcId="{899D2D82-3B41-43A0-B62E-2E1920223B60}" destId="{6E87539D-9689-4BA0-8C4D-861FC1679BCF}" srcOrd="1" destOrd="0" parTransId="{B63624AD-B2C5-4B87-AF0F-8967D2344846}" sibTransId="{C8159387-1B79-4EA7-9CDD-7FBF4154A91F}"/>
    <dgm:cxn modelId="{5F0D9A20-584D-4A84-AB1D-EAC723931D5E}" type="presOf" srcId="{6E87539D-9689-4BA0-8C4D-861FC1679BCF}" destId="{097F64DD-07FE-465C-9D52-125840FD7A53}" srcOrd="0" destOrd="0" presId="urn:microsoft.com/office/officeart/2018/2/layout/IconVerticalSolidList"/>
    <dgm:cxn modelId="{C7EFA42B-042B-4CC2-89F2-288ED41981E9}" type="presOf" srcId="{CC2A032F-6902-4418-BB55-D29A472239D2}" destId="{761184EB-DF12-482C-B0CE-AC01DFCAECE2}" srcOrd="0" destOrd="0" presId="urn:microsoft.com/office/officeart/2018/2/layout/IconVerticalSolidList"/>
    <dgm:cxn modelId="{68249973-7E05-4DAC-91FC-2C2DAEB6B706}" type="presOf" srcId="{899D2D82-3B41-43A0-B62E-2E1920223B60}" destId="{43C33209-E822-45AF-A0ED-F3EBEAB12B05}" srcOrd="0" destOrd="0" presId="urn:microsoft.com/office/officeart/2018/2/layout/IconVerticalSolidList"/>
    <dgm:cxn modelId="{26A551A1-5E39-42BE-975A-3FE0DF94F635}" srcId="{899D2D82-3B41-43A0-B62E-2E1920223B60}" destId="{CC2A032F-6902-4418-BB55-D29A472239D2}" srcOrd="2" destOrd="0" parTransId="{F4D2AF43-233F-4D85-B2B7-CCBB492793EF}" sibTransId="{84D10815-47A6-4E6D-88E4-1C3ECB8EB5E8}"/>
    <dgm:cxn modelId="{8D6754AD-F840-4FE8-B443-ED1531419393}" srcId="{899D2D82-3B41-43A0-B62E-2E1920223B60}" destId="{59825213-E9B9-4C9E-B54A-F196CA8F5A5C}" srcOrd="0" destOrd="0" parTransId="{58ADAC0D-C3F3-4E49-8ED7-A52BBD6C1324}" sibTransId="{CDA9DA5E-FAEC-4C5C-8D49-15DE4ECEEDDF}"/>
    <dgm:cxn modelId="{84C3557B-F1E0-4606-9E9E-C7ED520750C3}" type="presParOf" srcId="{43C33209-E822-45AF-A0ED-F3EBEAB12B05}" destId="{88E4C48D-D089-4427-A225-ACF7190AC258}" srcOrd="0" destOrd="0" presId="urn:microsoft.com/office/officeart/2018/2/layout/IconVerticalSolidList"/>
    <dgm:cxn modelId="{5AB6927C-1DF5-480D-9943-DDDE0F261524}" type="presParOf" srcId="{88E4C48D-D089-4427-A225-ACF7190AC258}" destId="{308EBBF0-89E2-4ED4-B533-B3F4614B3661}" srcOrd="0" destOrd="0" presId="urn:microsoft.com/office/officeart/2018/2/layout/IconVerticalSolidList"/>
    <dgm:cxn modelId="{7A2B2A70-9494-4480-B9F9-98565B772907}" type="presParOf" srcId="{88E4C48D-D089-4427-A225-ACF7190AC258}" destId="{E774703F-374A-4714-A5E7-0734BBA2B761}" srcOrd="1" destOrd="0" presId="urn:microsoft.com/office/officeart/2018/2/layout/IconVerticalSolidList"/>
    <dgm:cxn modelId="{3FFE04C6-C062-4ACB-89E9-DEF00633FCDA}" type="presParOf" srcId="{88E4C48D-D089-4427-A225-ACF7190AC258}" destId="{BD615033-1667-4EAD-B22E-102BADBC52D9}" srcOrd="2" destOrd="0" presId="urn:microsoft.com/office/officeart/2018/2/layout/IconVerticalSolidList"/>
    <dgm:cxn modelId="{C751D131-60E7-476A-B7F2-0F55728E5E3E}" type="presParOf" srcId="{88E4C48D-D089-4427-A225-ACF7190AC258}" destId="{DADD28DF-CDB9-47AB-BB4A-B25C166C6677}" srcOrd="3" destOrd="0" presId="urn:microsoft.com/office/officeart/2018/2/layout/IconVerticalSolidList"/>
    <dgm:cxn modelId="{E94ABDB0-7DAD-413B-A147-5B1C6E580E03}" type="presParOf" srcId="{43C33209-E822-45AF-A0ED-F3EBEAB12B05}" destId="{FDF9BEDD-7504-436D-93B2-F150DB736F90}" srcOrd="1" destOrd="0" presId="urn:microsoft.com/office/officeart/2018/2/layout/IconVerticalSolidList"/>
    <dgm:cxn modelId="{7C3A8DFD-9E72-4DEF-AD96-49419A9AE37D}" type="presParOf" srcId="{43C33209-E822-45AF-A0ED-F3EBEAB12B05}" destId="{B6DE7E96-C594-46E9-8723-E69A0C74CC2A}" srcOrd="2" destOrd="0" presId="urn:microsoft.com/office/officeart/2018/2/layout/IconVerticalSolidList"/>
    <dgm:cxn modelId="{E31AFAA7-03F4-4C83-ADF3-F0B59B73AB5D}" type="presParOf" srcId="{B6DE7E96-C594-46E9-8723-E69A0C74CC2A}" destId="{0ADDE863-6369-4A7A-9CF0-A6FABFC4AAE5}" srcOrd="0" destOrd="0" presId="urn:microsoft.com/office/officeart/2018/2/layout/IconVerticalSolidList"/>
    <dgm:cxn modelId="{FF36BC95-6440-4ECA-A404-4242C0240FBD}" type="presParOf" srcId="{B6DE7E96-C594-46E9-8723-E69A0C74CC2A}" destId="{2EC4301A-E33C-4DDF-8A9E-228A2331D14C}" srcOrd="1" destOrd="0" presId="urn:microsoft.com/office/officeart/2018/2/layout/IconVerticalSolidList"/>
    <dgm:cxn modelId="{6153F603-E155-49FC-9935-219495156813}" type="presParOf" srcId="{B6DE7E96-C594-46E9-8723-E69A0C74CC2A}" destId="{D88D9DCF-3A1B-4DE6-A937-C5BF862B8F64}" srcOrd="2" destOrd="0" presId="urn:microsoft.com/office/officeart/2018/2/layout/IconVerticalSolidList"/>
    <dgm:cxn modelId="{00C75F38-267D-4783-86D0-329E6D423D15}" type="presParOf" srcId="{B6DE7E96-C594-46E9-8723-E69A0C74CC2A}" destId="{097F64DD-07FE-465C-9D52-125840FD7A53}" srcOrd="3" destOrd="0" presId="urn:microsoft.com/office/officeart/2018/2/layout/IconVerticalSolidList"/>
    <dgm:cxn modelId="{23011308-6B2A-4F86-90C2-FE4AD3A5CA92}" type="presParOf" srcId="{43C33209-E822-45AF-A0ED-F3EBEAB12B05}" destId="{6F34748B-219D-4D6C-BAEA-7F6D9FD26075}" srcOrd="3" destOrd="0" presId="urn:microsoft.com/office/officeart/2018/2/layout/IconVerticalSolidList"/>
    <dgm:cxn modelId="{8A42AFFF-2AA1-4FC3-8E45-DE02FE298882}" type="presParOf" srcId="{43C33209-E822-45AF-A0ED-F3EBEAB12B05}" destId="{510BFC66-8956-42D8-AD98-AF6C82BB16FC}" srcOrd="4" destOrd="0" presId="urn:microsoft.com/office/officeart/2018/2/layout/IconVerticalSolidList"/>
    <dgm:cxn modelId="{FE79DD73-BFEF-46FD-988B-76ACA8BF0896}" type="presParOf" srcId="{510BFC66-8956-42D8-AD98-AF6C82BB16FC}" destId="{95D8E243-14AC-40CE-9CF3-A02A31EA02AD}" srcOrd="0" destOrd="0" presId="urn:microsoft.com/office/officeart/2018/2/layout/IconVerticalSolidList"/>
    <dgm:cxn modelId="{7619E460-7663-402D-A638-4E19C38608FB}" type="presParOf" srcId="{510BFC66-8956-42D8-AD98-AF6C82BB16FC}" destId="{A6B11019-9465-4CE7-9BD3-993DBB2AA026}" srcOrd="1" destOrd="0" presId="urn:microsoft.com/office/officeart/2018/2/layout/IconVerticalSolidList"/>
    <dgm:cxn modelId="{C7049668-F32E-478C-BE11-C5CBA11C4B9F}" type="presParOf" srcId="{510BFC66-8956-42D8-AD98-AF6C82BB16FC}" destId="{4CDC3F23-C3EB-4486-9781-6CD83B38B55E}" srcOrd="2" destOrd="0" presId="urn:microsoft.com/office/officeart/2018/2/layout/IconVerticalSolidList"/>
    <dgm:cxn modelId="{415B0659-E399-4F59-B461-EBCB415EEBBF}" type="presParOf" srcId="{510BFC66-8956-42D8-AD98-AF6C82BB16FC}" destId="{761184EB-DF12-482C-B0CE-AC01DFCAE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B84DAE-A93C-4971-84F5-C93BA108C0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EC2899-1FFA-4A0B-93A0-6B2008FB4CCC}">
      <dgm:prSet/>
      <dgm:spPr/>
      <dgm:t>
        <a:bodyPr/>
        <a:lstStyle/>
        <a:p>
          <a:pPr>
            <a:defRPr cap="all"/>
          </a:pPr>
          <a:r>
            <a:rPr lang="en-IN"/>
            <a:t>Customers</a:t>
          </a:r>
          <a:endParaRPr lang="en-US"/>
        </a:p>
      </dgm:t>
    </dgm:pt>
    <dgm:pt modelId="{2B7E4D2C-8A69-4372-BA24-488C9954D65B}" type="parTrans" cxnId="{CE8957EE-4125-4736-9BFA-E106C6D49331}">
      <dgm:prSet/>
      <dgm:spPr/>
      <dgm:t>
        <a:bodyPr/>
        <a:lstStyle/>
        <a:p>
          <a:endParaRPr lang="en-US"/>
        </a:p>
      </dgm:t>
    </dgm:pt>
    <dgm:pt modelId="{48934CB3-C9C7-448E-8D7D-A2F9EA5D2445}" type="sibTrans" cxnId="{CE8957EE-4125-4736-9BFA-E106C6D49331}">
      <dgm:prSet/>
      <dgm:spPr/>
      <dgm:t>
        <a:bodyPr/>
        <a:lstStyle/>
        <a:p>
          <a:endParaRPr lang="en-US"/>
        </a:p>
      </dgm:t>
    </dgm:pt>
    <dgm:pt modelId="{0FEDB13D-3E89-4E29-8D8F-C0A836C821B2}">
      <dgm:prSet/>
      <dgm:spPr/>
      <dgm:t>
        <a:bodyPr/>
        <a:lstStyle/>
        <a:p>
          <a:pPr>
            <a:defRPr cap="all"/>
          </a:pPr>
          <a:r>
            <a:rPr lang="en-IN"/>
            <a:t>Service Centres</a:t>
          </a:r>
          <a:endParaRPr lang="en-US"/>
        </a:p>
      </dgm:t>
    </dgm:pt>
    <dgm:pt modelId="{54038F37-C3E9-42DB-B9B9-F32C130C93BE}" type="parTrans" cxnId="{1738B996-22BB-4F2E-8645-78D314F113B0}">
      <dgm:prSet/>
      <dgm:spPr/>
      <dgm:t>
        <a:bodyPr/>
        <a:lstStyle/>
        <a:p>
          <a:endParaRPr lang="en-US"/>
        </a:p>
      </dgm:t>
    </dgm:pt>
    <dgm:pt modelId="{6BB6FD40-720D-48A8-ABBD-FB59417D0308}" type="sibTrans" cxnId="{1738B996-22BB-4F2E-8645-78D314F113B0}">
      <dgm:prSet/>
      <dgm:spPr/>
      <dgm:t>
        <a:bodyPr/>
        <a:lstStyle/>
        <a:p>
          <a:endParaRPr lang="en-US"/>
        </a:p>
      </dgm:t>
    </dgm:pt>
    <dgm:pt modelId="{8634BF4A-B360-4BE4-A60F-D800A216F6F8}">
      <dgm:prSet/>
      <dgm:spPr/>
      <dgm:t>
        <a:bodyPr/>
        <a:lstStyle/>
        <a:p>
          <a:pPr>
            <a:defRPr cap="all"/>
          </a:pPr>
          <a:r>
            <a:rPr lang="en-IN"/>
            <a:t>Admin</a:t>
          </a:r>
          <a:endParaRPr lang="en-US"/>
        </a:p>
      </dgm:t>
    </dgm:pt>
    <dgm:pt modelId="{CDBEC963-1544-460B-AB63-7ACA97D1134D}" type="parTrans" cxnId="{13F3A66F-4A83-48C1-BE88-52C954540D9E}">
      <dgm:prSet/>
      <dgm:spPr/>
      <dgm:t>
        <a:bodyPr/>
        <a:lstStyle/>
        <a:p>
          <a:endParaRPr lang="en-US"/>
        </a:p>
      </dgm:t>
    </dgm:pt>
    <dgm:pt modelId="{3BFCD30E-224E-4307-84A6-ACBC7016A354}" type="sibTrans" cxnId="{13F3A66F-4A83-48C1-BE88-52C954540D9E}">
      <dgm:prSet/>
      <dgm:spPr/>
      <dgm:t>
        <a:bodyPr/>
        <a:lstStyle/>
        <a:p>
          <a:endParaRPr lang="en-US"/>
        </a:p>
      </dgm:t>
    </dgm:pt>
    <dgm:pt modelId="{4F9D53C3-837A-453A-87F9-472023F5EB92}" type="pres">
      <dgm:prSet presAssocID="{B9B84DAE-A93C-4971-84F5-C93BA108C07B}" presName="root" presStyleCnt="0">
        <dgm:presLayoutVars>
          <dgm:dir/>
          <dgm:resizeHandles val="exact"/>
        </dgm:presLayoutVars>
      </dgm:prSet>
      <dgm:spPr/>
    </dgm:pt>
    <dgm:pt modelId="{9C66FFA3-3E42-4705-B715-94C234CF4CFC}" type="pres">
      <dgm:prSet presAssocID="{B2EC2899-1FFA-4A0B-93A0-6B2008FB4CCC}" presName="compNode" presStyleCnt="0"/>
      <dgm:spPr/>
    </dgm:pt>
    <dgm:pt modelId="{735B7F33-74A9-4166-BCB0-51D2A1C2C626}" type="pres">
      <dgm:prSet presAssocID="{B2EC2899-1FFA-4A0B-93A0-6B2008FB4CCC}" presName="iconBgRect" presStyleLbl="bgShp" presStyleIdx="0" presStyleCnt="3"/>
      <dgm:spPr/>
    </dgm:pt>
    <dgm:pt modelId="{D22C61EB-C11C-4DDD-8822-7E61AE905D30}" type="pres">
      <dgm:prSet presAssocID="{B2EC2899-1FFA-4A0B-93A0-6B2008FB4C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881D38B-516A-49E5-BEED-2B5FDB29CD8C}" type="pres">
      <dgm:prSet presAssocID="{B2EC2899-1FFA-4A0B-93A0-6B2008FB4CCC}" presName="spaceRect" presStyleCnt="0"/>
      <dgm:spPr/>
    </dgm:pt>
    <dgm:pt modelId="{32453ED6-D0B4-41EC-B282-AB19E26D1B62}" type="pres">
      <dgm:prSet presAssocID="{B2EC2899-1FFA-4A0B-93A0-6B2008FB4CCC}" presName="textRect" presStyleLbl="revTx" presStyleIdx="0" presStyleCnt="3">
        <dgm:presLayoutVars>
          <dgm:chMax val="1"/>
          <dgm:chPref val="1"/>
        </dgm:presLayoutVars>
      </dgm:prSet>
      <dgm:spPr/>
    </dgm:pt>
    <dgm:pt modelId="{B250AD86-6D0E-40B9-9B43-2F0F8A333EA0}" type="pres">
      <dgm:prSet presAssocID="{48934CB3-C9C7-448E-8D7D-A2F9EA5D2445}" presName="sibTrans" presStyleCnt="0"/>
      <dgm:spPr/>
    </dgm:pt>
    <dgm:pt modelId="{D771A468-AC66-4CC4-8DA6-90C50E5F3B3F}" type="pres">
      <dgm:prSet presAssocID="{0FEDB13D-3E89-4E29-8D8F-C0A836C821B2}" presName="compNode" presStyleCnt="0"/>
      <dgm:spPr/>
    </dgm:pt>
    <dgm:pt modelId="{0BD5F995-E0D4-4CF5-8910-999BDC0B16BE}" type="pres">
      <dgm:prSet presAssocID="{0FEDB13D-3E89-4E29-8D8F-C0A836C821B2}" presName="iconBgRect" presStyleLbl="bgShp" presStyleIdx="1" presStyleCnt="3"/>
      <dgm:spPr/>
    </dgm:pt>
    <dgm:pt modelId="{C88A8D1D-D137-4848-BF88-8C5219A76730}" type="pres">
      <dgm:prSet presAssocID="{0FEDB13D-3E89-4E29-8D8F-C0A836C821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0B32164-663C-492D-AE25-2BC4779A39F5}" type="pres">
      <dgm:prSet presAssocID="{0FEDB13D-3E89-4E29-8D8F-C0A836C821B2}" presName="spaceRect" presStyleCnt="0"/>
      <dgm:spPr/>
    </dgm:pt>
    <dgm:pt modelId="{78421EE3-7B82-4468-826B-C72718214281}" type="pres">
      <dgm:prSet presAssocID="{0FEDB13D-3E89-4E29-8D8F-C0A836C821B2}" presName="textRect" presStyleLbl="revTx" presStyleIdx="1" presStyleCnt="3">
        <dgm:presLayoutVars>
          <dgm:chMax val="1"/>
          <dgm:chPref val="1"/>
        </dgm:presLayoutVars>
      </dgm:prSet>
      <dgm:spPr/>
    </dgm:pt>
    <dgm:pt modelId="{91553B4F-75F2-4FFF-8300-F7D62CE1F9A2}" type="pres">
      <dgm:prSet presAssocID="{6BB6FD40-720D-48A8-ABBD-FB59417D0308}" presName="sibTrans" presStyleCnt="0"/>
      <dgm:spPr/>
    </dgm:pt>
    <dgm:pt modelId="{BCE51C6B-5C3A-40A4-8E0F-0D47D1391E03}" type="pres">
      <dgm:prSet presAssocID="{8634BF4A-B360-4BE4-A60F-D800A216F6F8}" presName="compNode" presStyleCnt="0"/>
      <dgm:spPr/>
    </dgm:pt>
    <dgm:pt modelId="{4A91CC93-E02E-4047-A563-E96F227F4F7C}" type="pres">
      <dgm:prSet presAssocID="{8634BF4A-B360-4BE4-A60F-D800A216F6F8}" presName="iconBgRect" presStyleLbl="bgShp" presStyleIdx="2" presStyleCnt="3"/>
      <dgm:spPr/>
    </dgm:pt>
    <dgm:pt modelId="{398A0C56-571A-494B-93D9-25B2621DCF44}" type="pres">
      <dgm:prSet presAssocID="{8634BF4A-B360-4BE4-A60F-D800A216F6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FE26AD-394D-485A-8C34-CE7A9791DA25}" type="pres">
      <dgm:prSet presAssocID="{8634BF4A-B360-4BE4-A60F-D800A216F6F8}" presName="spaceRect" presStyleCnt="0"/>
      <dgm:spPr/>
    </dgm:pt>
    <dgm:pt modelId="{6329BDA0-DCB5-47C3-A920-A024205E68CE}" type="pres">
      <dgm:prSet presAssocID="{8634BF4A-B360-4BE4-A60F-D800A216F6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AFF728-3F94-4212-B9ED-CFD9671A8CD9}" type="presOf" srcId="{B2EC2899-1FFA-4A0B-93A0-6B2008FB4CCC}" destId="{32453ED6-D0B4-41EC-B282-AB19E26D1B62}" srcOrd="0" destOrd="0" presId="urn:microsoft.com/office/officeart/2018/5/layout/IconCircleLabelList"/>
    <dgm:cxn modelId="{13F3A66F-4A83-48C1-BE88-52C954540D9E}" srcId="{B9B84DAE-A93C-4971-84F5-C93BA108C07B}" destId="{8634BF4A-B360-4BE4-A60F-D800A216F6F8}" srcOrd="2" destOrd="0" parTransId="{CDBEC963-1544-460B-AB63-7ACA97D1134D}" sibTransId="{3BFCD30E-224E-4307-84A6-ACBC7016A354}"/>
    <dgm:cxn modelId="{1738B996-22BB-4F2E-8645-78D314F113B0}" srcId="{B9B84DAE-A93C-4971-84F5-C93BA108C07B}" destId="{0FEDB13D-3E89-4E29-8D8F-C0A836C821B2}" srcOrd="1" destOrd="0" parTransId="{54038F37-C3E9-42DB-B9B9-F32C130C93BE}" sibTransId="{6BB6FD40-720D-48A8-ABBD-FB59417D0308}"/>
    <dgm:cxn modelId="{75E0FDB1-4367-46B6-A165-873089570A17}" type="presOf" srcId="{0FEDB13D-3E89-4E29-8D8F-C0A836C821B2}" destId="{78421EE3-7B82-4468-826B-C72718214281}" srcOrd="0" destOrd="0" presId="urn:microsoft.com/office/officeart/2018/5/layout/IconCircleLabelList"/>
    <dgm:cxn modelId="{785ED9C1-4302-4910-9A19-7F15A8743FCB}" type="presOf" srcId="{8634BF4A-B360-4BE4-A60F-D800A216F6F8}" destId="{6329BDA0-DCB5-47C3-A920-A024205E68CE}" srcOrd="0" destOrd="0" presId="urn:microsoft.com/office/officeart/2018/5/layout/IconCircleLabelList"/>
    <dgm:cxn modelId="{98940AD3-3731-4DBF-8DDF-99C220A3817D}" type="presOf" srcId="{B9B84DAE-A93C-4971-84F5-C93BA108C07B}" destId="{4F9D53C3-837A-453A-87F9-472023F5EB92}" srcOrd="0" destOrd="0" presId="urn:microsoft.com/office/officeart/2018/5/layout/IconCircleLabelList"/>
    <dgm:cxn modelId="{CE8957EE-4125-4736-9BFA-E106C6D49331}" srcId="{B9B84DAE-A93C-4971-84F5-C93BA108C07B}" destId="{B2EC2899-1FFA-4A0B-93A0-6B2008FB4CCC}" srcOrd="0" destOrd="0" parTransId="{2B7E4D2C-8A69-4372-BA24-488C9954D65B}" sibTransId="{48934CB3-C9C7-448E-8D7D-A2F9EA5D2445}"/>
    <dgm:cxn modelId="{4F86CD0A-0060-488C-8870-6887812A020F}" type="presParOf" srcId="{4F9D53C3-837A-453A-87F9-472023F5EB92}" destId="{9C66FFA3-3E42-4705-B715-94C234CF4CFC}" srcOrd="0" destOrd="0" presId="urn:microsoft.com/office/officeart/2018/5/layout/IconCircleLabelList"/>
    <dgm:cxn modelId="{FCC89A6C-EDDE-46D4-A94C-4745DF705096}" type="presParOf" srcId="{9C66FFA3-3E42-4705-B715-94C234CF4CFC}" destId="{735B7F33-74A9-4166-BCB0-51D2A1C2C626}" srcOrd="0" destOrd="0" presId="urn:microsoft.com/office/officeart/2018/5/layout/IconCircleLabelList"/>
    <dgm:cxn modelId="{6735C7DB-7432-4472-8337-0DB622F2F7B7}" type="presParOf" srcId="{9C66FFA3-3E42-4705-B715-94C234CF4CFC}" destId="{D22C61EB-C11C-4DDD-8822-7E61AE905D30}" srcOrd="1" destOrd="0" presId="urn:microsoft.com/office/officeart/2018/5/layout/IconCircleLabelList"/>
    <dgm:cxn modelId="{6971461B-774A-455D-B37B-9DB3CD402601}" type="presParOf" srcId="{9C66FFA3-3E42-4705-B715-94C234CF4CFC}" destId="{2881D38B-516A-49E5-BEED-2B5FDB29CD8C}" srcOrd="2" destOrd="0" presId="urn:microsoft.com/office/officeart/2018/5/layout/IconCircleLabelList"/>
    <dgm:cxn modelId="{D085308F-0E95-4CB4-8036-9DF8FD029FE0}" type="presParOf" srcId="{9C66FFA3-3E42-4705-B715-94C234CF4CFC}" destId="{32453ED6-D0B4-41EC-B282-AB19E26D1B62}" srcOrd="3" destOrd="0" presId="urn:microsoft.com/office/officeart/2018/5/layout/IconCircleLabelList"/>
    <dgm:cxn modelId="{A075C65F-3708-4D76-A4D2-6B2CF3D7DE73}" type="presParOf" srcId="{4F9D53C3-837A-453A-87F9-472023F5EB92}" destId="{B250AD86-6D0E-40B9-9B43-2F0F8A333EA0}" srcOrd="1" destOrd="0" presId="urn:microsoft.com/office/officeart/2018/5/layout/IconCircleLabelList"/>
    <dgm:cxn modelId="{DC00A3C0-9D31-4AFE-B52B-292894FD1CD8}" type="presParOf" srcId="{4F9D53C3-837A-453A-87F9-472023F5EB92}" destId="{D771A468-AC66-4CC4-8DA6-90C50E5F3B3F}" srcOrd="2" destOrd="0" presId="urn:microsoft.com/office/officeart/2018/5/layout/IconCircleLabelList"/>
    <dgm:cxn modelId="{540EEF5D-B37A-4513-B00F-632A6A11DA83}" type="presParOf" srcId="{D771A468-AC66-4CC4-8DA6-90C50E5F3B3F}" destId="{0BD5F995-E0D4-4CF5-8910-999BDC0B16BE}" srcOrd="0" destOrd="0" presId="urn:microsoft.com/office/officeart/2018/5/layout/IconCircleLabelList"/>
    <dgm:cxn modelId="{9B0F07F8-DC50-4B93-AE6F-34146C0F6848}" type="presParOf" srcId="{D771A468-AC66-4CC4-8DA6-90C50E5F3B3F}" destId="{C88A8D1D-D137-4848-BF88-8C5219A76730}" srcOrd="1" destOrd="0" presId="urn:microsoft.com/office/officeart/2018/5/layout/IconCircleLabelList"/>
    <dgm:cxn modelId="{43E17499-9B9F-4EAE-A421-AC039A7D580D}" type="presParOf" srcId="{D771A468-AC66-4CC4-8DA6-90C50E5F3B3F}" destId="{80B32164-663C-492D-AE25-2BC4779A39F5}" srcOrd="2" destOrd="0" presId="urn:microsoft.com/office/officeart/2018/5/layout/IconCircleLabelList"/>
    <dgm:cxn modelId="{0F9D8A51-16AE-4D5D-96E2-3F9FBF3AC915}" type="presParOf" srcId="{D771A468-AC66-4CC4-8DA6-90C50E5F3B3F}" destId="{78421EE3-7B82-4468-826B-C72718214281}" srcOrd="3" destOrd="0" presId="urn:microsoft.com/office/officeart/2018/5/layout/IconCircleLabelList"/>
    <dgm:cxn modelId="{AEDB6BB6-ED79-4F0E-A2D3-6701843A5ECA}" type="presParOf" srcId="{4F9D53C3-837A-453A-87F9-472023F5EB92}" destId="{91553B4F-75F2-4FFF-8300-F7D62CE1F9A2}" srcOrd="3" destOrd="0" presId="urn:microsoft.com/office/officeart/2018/5/layout/IconCircleLabelList"/>
    <dgm:cxn modelId="{027FA95A-C064-4B8B-84A7-70D2CF455435}" type="presParOf" srcId="{4F9D53C3-837A-453A-87F9-472023F5EB92}" destId="{BCE51C6B-5C3A-40A4-8E0F-0D47D1391E03}" srcOrd="4" destOrd="0" presId="urn:microsoft.com/office/officeart/2018/5/layout/IconCircleLabelList"/>
    <dgm:cxn modelId="{E46C9038-0B9D-4A01-B02D-8B744E45B9E6}" type="presParOf" srcId="{BCE51C6B-5C3A-40A4-8E0F-0D47D1391E03}" destId="{4A91CC93-E02E-4047-A563-E96F227F4F7C}" srcOrd="0" destOrd="0" presId="urn:microsoft.com/office/officeart/2018/5/layout/IconCircleLabelList"/>
    <dgm:cxn modelId="{59064916-A923-417D-80E7-FEBA226846BA}" type="presParOf" srcId="{BCE51C6B-5C3A-40A4-8E0F-0D47D1391E03}" destId="{398A0C56-571A-494B-93D9-25B2621DCF44}" srcOrd="1" destOrd="0" presId="urn:microsoft.com/office/officeart/2018/5/layout/IconCircleLabelList"/>
    <dgm:cxn modelId="{55A1B044-06D0-403D-AFA2-86A4F2E2C30D}" type="presParOf" srcId="{BCE51C6B-5C3A-40A4-8E0F-0D47D1391E03}" destId="{46FE26AD-394D-485A-8C34-CE7A9791DA25}" srcOrd="2" destOrd="0" presId="urn:microsoft.com/office/officeart/2018/5/layout/IconCircleLabelList"/>
    <dgm:cxn modelId="{6430C6CF-8A23-43E2-A2E9-DDDD22E852BC}" type="presParOf" srcId="{BCE51C6B-5C3A-40A4-8E0F-0D47D1391E03}" destId="{6329BDA0-DCB5-47C3-A920-A024205E68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30A94F-E250-4D0C-9192-13979982641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29B4-27FF-43A0-BF38-5ED119858B1B}">
      <dgm:prSet/>
      <dgm:spPr/>
      <dgm:t>
        <a:bodyPr/>
        <a:lstStyle/>
        <a:p>
          <a:pPr>
            <a:defRPr b="1"/>
          </a:pPr>
          <a:r>
            <a:rPr lang="en-IN" dirty="0"/>
            <a:t>Role:</a:t>
          </a:r>
          <a:endParaRPr lang="en-US" dirty="0"/>
        </a:p>
      </dgm:t>
    </dgm:pt>
    <dgm:pt modelId="{7402D0FA-8854-4B38-BE9B-ED01E620EFFA}" type="parTrans" cxnId="{158FBAAF-9641-40EE-ADAB-6356AB9E4363}">
      <dgm:prSet/>
      <dgm:spPr/>
      <dgm:t>
        <a:bodyPr/>
        <a:lstStyle/>
        <a:p>
          <a:endParaRPr lang="en-US"/>
        </a:p>
      </dgm:t>
    </dgm:pt>
    <dgm:pt modelId="{4D4FCE7E-AB8E-4B5F-AF76-53B69499B28A}" type="sibTrans" cxnId="{158FBAAF-9641-40EE-ADAB-6356AB9E4363}">
      <dgm:prSet/>
      <dgm:spPr/>
      <dgm:t>
        <a:bodyPr/>
        <a:lstStyle/>
        <a:p>
          <a:endParaRPr lang="en-US"/>
        </a:p>
      </dgm:t>
    </dgm:pt>
    <dgm:pt modelId="{1AE0EA5B-EFDA-4CA4-A32C-6512942A45E3}">
      <dgm:prSet/>
      <dgm:spPr/>
      <dgm:t>
        <a:bodyPr/>
        <a:lstStyle/>
        <a:p>
          <a:r>
            <a:rPr lang="en-IN"/>
            <a:t>Booking the appointment for their motorcycles servicing</a:t>
          </a:r>
          <a:endParaRPr lang="en-US"/>
        </a:p>
      </dgm:t>
    </dgm:pt>
    <dgm:pt modelId="{3A291AD2-03A1-4630-B76F-C2A206C939F4}" type="parTrans" cxnId="{8AAD760F-309C-437D-8D04-F19112909D37}">
      <dgm:prSet/>
      <dgm:spPr/>
      <dgm:t>
        <a:bodyPr/>
        <a:lstStyle/>
        <a:p>
          <a:endParaRPr lang="en-US"/>
        </a:p>
      </dgm:t>
    </dgm:pt>
    <dgm:pt modelId="{604F09EA-C3A7-4EF4-9F66-5B308A96F409}" type="sibTrans" cxnId="{8AAD760F-309C-437D-8D04-F19112909D37}">
      <dgm:prSet/>
      <dgm:spPr/>
      <dgm:t>
        <a:bodyPr/>
        <a:lstStyle/>
        <a:p>
          <a:endParaRPr lang="en-US"/>
        </a:p>
      </dgm:t>
    </dgm:pt>
    <dgm:pt modelId="{FA907A43-ED6F-49ED-9E75-1C36140110F5}">
      <dgm:prSet/>
      <dgm:spPr/>
      <dgm:t>
        <a:bodyPr/>
        <a:lstStyle/>
        <a:p>
          <a:pPr>
            <a:defRPr b="1"/>
          </a:pPr>
          <a:r>
            <a:rPr lang="en-IN" dirty="0"/>
            <a:t>Responsibilities:</a:t>
          </a:r>
          <a:endParaRPr lang="en-US" dirty="0"/>
        </a:p>
      </dgm:t>
    </dgm:pt>
    <dgm:pt modelId="{1D5512CF-D566-462F-815A-506A41F2EA9F}" type="parTrans" cxnId="{7C22E8BA-C2D3-4043-9A6C-EEA6D2453751}">
      <dgm:prSet/>
      <dgm:spPr/>
      <dgm:t>
        <a:bodyPr/>
        <a:lstStyle/>
        <a:p>
          <a:endParaRPr lang="en-US"/>
        </a:p>
      </dgm:t>
    </dgm:pt>
    <dgm:pt modelId="{343D0147-54A4-4829-BB98-795E34AC2E08}" type="sibTrans" cxnId="{7C22E8BA-C2D3-4043-9A6C-EEA6D2453751}">
      <dgm:prSet/>
      <dgm:spPr/>
      <dgm:t>
        <a:bodyPr/>
        <a:lstStyle/>
        <a:p>
          <a:endParaRPr lang="en-US"/>
        </a:p>
      </dgm:t>
    </dgm:pt>
    <dgm:pt modelId="{46DCD01D-1798-4867-A102-B0AC1FE6EC58}">
      <dgm:prSet/>
      <dgm:spPr/>
      <dgm:t>
        <a:bodyPr/>
        <a:lstStyle/>
        <a:p>
          <a:r>
            <a:rPr lang="en-IN" dirty="0"/>
            <a:t>Registration</a:t>
          </a:r>
          <a:endParaRPr lang="en-US" dirty="0"/>
        </a:p>
      </dgm:t>
    </dgm:pt>
    <dgm:pt modelId="{02BB325E-4AB4-486E-B98A-321D70F4FF39}" type="parTrans" cxnId="{B4250AC9-59A1-4F1B-8560-1F1D5E4915DD}">
      <dgm:prSet/>
      <dgm:spPr/>
      <dgm:t>
        <a:bodyPr/>
        <a:lstStyle/>
        <a:p>
          <a:endParaRPr lang="en-US"/>
        </a:p>
      </dgm:t>
    </dgm:pt>
    <dgm:pt modelId="{0577C3FF-04F9-4513-A835-4243A79F32A0}" type="sibTrans" cxnId="{B4250AC9-59A1-4F1B-8560-1F1D5E4915DD}">
      <dgm:prSet/>
      <dgm:spPr/>
      <dgm:t>
        <a:bodyPr/>
        <a:lstStyle/>
        <a:p>
          <a:endParaRPr lang="en-US"/>
        </a:p>
      </dgm:t>
    </dgm:pt>
    <dgm:pt modelId="{5A90529C-8778-443F-ADA4-4F335A018711}">
      <dgm:prSet/>
      <dgm:spPr/>
      <dgm:t>
        <a:bodyPr/>
        <a:lstStyle/>
        <a:p>
          <a:r>
            <a:rPr lang="en-IN" dirty="0"/>
            <a:t>Login</a:t>
          </a:r>
          <a:endParaRPr lang="en-US" dirty="0"/>
        </a:p>
      </dgm:t>
    </dgm:pt>
    <dgm:pt modelId="{829E4835-5ADD-466F-B7EB-469FDB546A4C}" type="parTrans" cxnId="{0CCEE5B2-FC9C-4A29-A934-7A6E695A20B3}">
      <dgm:prSet/>
      <dgm:spPr/>
      <dgm:t>
        <a:bodyPr/>
        <a:lstStyle/>
        <a:p>
          <a:endParaRPr lang="en-US"/>
        </a:p>
      </dgm:t>
    </dgm:pt>
    <dgm:pt modelId="{A03609B7-1532-4607-AAAC-35CF7388999B}" type="sibTrans" cxnId="{0CCEE5B2-FC9C-4A29-A934-7A6E695A20B3}">
      <dgm:prSet/>
      <dgm:spPr/>
      <dgm:t>
        <a:bodyPr/>
        <a:lstStyle/>
        <a:p>
          <a:endParaRPr lang="en-US"/>
        </a:p>
      </dgm:t>
    </dgm:pt>
    <dgm:pt modelId="{D8F829F4-A070-49CC-AF19-30933FEE776C}">
      <dgm:prSet/>
      <dgm:spPr/>
      <dgm:t>
        <a:bodyPr/>
        <a:lstStyle/>
        <a:p>
          <a:r>
            <a:rPr lang="en-IN"/>
            <a:t>Booking an appointment for specific date</a:t>
          </a:r>
          <a:endParaRPr lang="en-US"/>
        </a:p>
      </dgm:t>
    </dgm:pt>
    <dgm:pt modelId="{ECA99B29-0C72-4E6F-968D-787AA4032688}" type="parTrans" cxnId="{6371138A-8F7F-416B-B556-9FEA56F7D13E}">
      <dgm:prSet/>
      <dgm:spPr/>
      <dgm:t>
        <a:bodyPr/>
        <a:lstStyle/>
        <a:p>
          <a:endParaRPr lang="en-US"/>
        </a:p>
      </dgm:t>
    </dgm:pt>
    <dgm:pt modelId="{8B85D9D7-304F-4DB8-BAF3-2FF1F7608F5D}" type="sibTrans" cxnId="{6371138A-8F7F-416B-B556-9FEA56F7D13E}">
      <dgm:prSet/>
      <dgm:spPr/>
      <dgm:t>
        <a:bodyPr/>
        <a:lstStyle/>
        <a:p>
          <a:endParaRPr lang="en-US"/>
        </a:p>
      </dgm:t>
    </dgm:pt>
    <dgm:pt modelId="{923DB3F3-9AB1-446E-8859-927C9BAC9C40}">
      <dgm:prSet/>
      <dgm:spPr/>
      <dgm:t>
        <a:bodyPr/>
        <a:lstStyle/>
        <a:p>
          <a:r>
            <a:rPr lang="en-IN"/>
            <a:t>Checking the progress and estimated cost</a:t>
          </a:r>
          <a:endParaRPr lang="en-US"/>
        </a:p>
      </dgm:t>
    </dgm:pt>
    <dgm:pt modelId="{1505C691-D228-4CE0-9CF9-091F1BFF3209}" type="parTrans" cxnId="{E82C92F4-57CF-4C52-A6A7-95E12433979E}">
      <dgm:prSet/>
      <dgm:spPr/>
      <dgm:t>
        <a:bodyPr/>
        <a:lstStyle/>
        <a:p>
          <a:endParaRPr lang="en-US"/>
        </a:p>
      </dgm:t>
    </dgm:pt>
    <dgm:pt modelId="{00C490CC-4F79-443B-AEFA-628086B6A093}" type="sibTrans" cxnId="{E82C92F4-57CF-4C52-A6A7-95E12433979E}">
      <dgm:prSet/>
      <dgm:spPr/>
      <dgm:t>
        <a:bodyPr/>
        <a:lstStyle/>
        <a:p>
          <a:endParaRPr lang="en-US"/>
        </a:p>
      </dgm:t>
    </dgm:pt>
    <dgm:pt modelId="{B0AD8614-C0B6-4DEA-BC65-AE73298C5A2B}">
      <dgm:prSet/>
      <dgm:spPr/>
      <dgm:t>
        <a:bodyPr/>
        <a:lstStyle/>
        <a:p>
          <a:r>
            <a:rPr lang="en-IN" dirty="0"/>
            <a:t>Paying through the portal</a:t>
          </a:r>
          <a:endParaRPr lang="en-US" dirty="0"/>
        </a:p>
      </dgm:t>
    </dgm:pt>
    <dgm:pt modelId="{78E3DA63-BB60-4B3A-8F24-F70CBF14D89B}" type="parTrans" cxnId="{73F7B18D-12B1-4624-B584-3A1726CADF5F}">
      <dgm:prSet/>
      <dgm:spPr/>
      <dgm:t>
        <a:bodyPr/>
        <a:lstStyle/>
        <a:p>
          <a:endParaRPr lang="en-US"/>
        </a:p>
      </dgm:t>
    </dgm:pt>
    <dgm:pt modelId="{CAC9D3D3-9814-45EC-8B9E-F218CF96DCA8}" type="sibTrans" cxnId="{73F7B18D-12B1-4624-B584-3A1726CADF5F}">
      <dgm:prSet/>
      <dgm:spPr/>
      <dgm:t>
        <a:bodyPr/>
        <a:lstStyle/>
        <a:p>
          <a:endParaRPr lang="en-US"/>
        </a:p>
      </dgm:t>
    </dgm:pt>
    <dgm:pt modelId="{12F379EC-2B5E-46F6-8105-380043537E61}">
      <dgm:prSet/>
      <dgm:spPr/>
      <dgm:t>
        <a:bodyPr/>
        <a:lstStyle/>
        <a:p>
          <a:r>
            <a:rPr lang="en-IN" dirty="0"/>
            <a:t>Reading blogs</a:t>
          </a:r>
          <a:endParaRPr lang="en-US" dirty="0"/>
        </a:p>
      </dgm:t>
    </dgm:pt>
    <dgm:pt modelId="{BAEE15B9-7198-412C-ADB7-674F812E3712}" type="parTrans" cxnId="{998FC4CC-9F90-4A89-9FF3-ECAD78465F91}">
      <dgm:prSet/>
      <dgm:spPr/>
      <dgm:t>
        <a:bodyPr/>
        <a:lstStyle/>
        <a:p>
          <a:endParaRPr lang="en-US"/>
        </a:p>
      </dgm:t>
    </dgm:pt>
    <dgm:pt modelId="{2F57770A-B849-4726-893C-BE5129C85B7D}" type="sibTrans" cxnId="{998FC4CC-9F90-4A89-9FF3-ECAD78465F91}">
      <dgm:prSet/>
      <dgm:spPr/>
      <dgm:t>
        <a:bodyPr/>
        <a:lstStyle/>
        <a:p>
          <a:endParaRPr lang="en-US"/>
        </a:p>
      </dgm:t>
    </dgm:pt>
    <dgm:pt modelId="{49906AB1-A411-4772-A6C4-3FFCB0007C5A}">
      <dgm:prSet/>
      <dgm:spPr/>
      <dgm:t>
        <a:bodyPr/>
        <a:lstStyle/>
        <a:p>
          <a:r>
            <a:rPr lang="en-IN" dirty="0"/>
            <a:t>Ratings</a:t>
          </a:r>
          <a:endParaRPr lang="en-US" dirty="0"/>
        </a:p>
      </dgm:t>
    </dgm:pt>
    <dgm:pt modelId="{EF1F05A9-16FB-451C-9414-56A1A2632788}" type="parTrans" cxnId="{094CEC96-92DF-4EBC-830E-8805432AB505}">
      <dgm:prSet/>
      <dgm:spPr/>
      <dgm:t>
        <a:bodyPr/>
        <a:lstStyle/>
        <a:p>
          <a:endParaRPr lang="en-US"/>
        </a:p>
      </dgm:t>
    </dgm:pt>
    <dgm:pt modelId="{4FAB6B9F-CF87-4C09-A219-5380682AF4F1}" type="sibTrans" cxnId="{094CEC96-92DF-4EBC-830E-8805432AB505}">
      <dgm:prSet/>
      <dgm:spPr/>
      <dgm:t>
        <a:bodyPr/>
        <a:lstStyle/>
        <a:p>
          <a:endParaRPr lang="en-US"/>
        </a:p>
      </dgm:t>
    </dgm:pt>
    <dgm:pt modelId="{4E449676-E4D2-4EAF-9C78-F8E7F78B25F1}" type="pres">
      <dgm:prSet presAssocID="{5B30A94F-E250-4D0C-9192-139799826418}" presName="root" presStyleCnt="0">
        <dgm:presLayoutVars>
          <dgm:dir/>
          <dgm:resizeHandles val="exact"/>
        </dgm:presLayoutVars>
      </dgm:prSet>
      <dgm:spPr/>
    </dgm:pt>
    <dgm:pt modelId="{8BD08317-B2F5-47FE-AB42-C23DC0AFD2AB}" type="pres">
      <dgm:prSet presAssocID="{AC0429B4-27FF-43A0-BF38-5ED119858B1B}" presName="compNode" presStyleCnt="0"/>
      <dgm:spPr/>
    </dgm:pt>
    <dgm:pt modelId="{92E2339C-72D0-4586-8BCC-4214A9E33982}" type="pres">
      <dgm:prSet presAssocID="{AC0429B4-27FF-43A0-BF38-5ED119858B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B0E708AA-BB20-48DC-9C1E-881E27616A4A}" type="pres">
      <dgm:prSet presAssocID="{AC0429B4-27FF-43A0-BF38-5ED119858B1B}" presName="iconSpace" presStyleCnt="0"/>
      <dgm:spPr/>
    </dgm:pt>
    <dgm:pt modelId="{B50AF033-2C5E-4583-B186-EAD213232CE9}" type="pres">
      <dgm:prSet presAssocID="{AC0429B4-27FF-43A0-BF38-5ED119858B1B}" presName="parTx" presStyleLbl="revTx" presStyleIdx="0" presStyleCnt="4">
        <dgm:presLayoutVars>
          <dgm:chMax val="0"/>
          <dgm:chPref val="0"/>
        </dgm:presLayoutVars>
      </dgm:prSet>
      <dgm:spPr/>
    </dgm:pt>
    <dgm:pt modelId="{6A9227B5-F33F-4774-A327-96393574CAC5}" type="pres">
      <dgm:prSet presAssocID="{AC0429B4-27FF-43A0-BF38-5ED119858B1B}" presName="txSpace" presStyleCnt="0"/>
      <dgm:spPr/>
    </dgm:pt>
    <dgm:pt modelId="{B73F7716-D093-4AE3-8BEB-C7C41349A42B}" type="pres">
      <dgm:prSet presAssocID="{AC0429B4-27FF-43A0-BF38-5ED119858B1B}" presName="desTx" presStyleLbl="revTx" presStyleIdx="1" presStyleCnt="4">
        <dgm:presLayoutVars/>
      </dgm:prSet>
      <dgm:spPr/>
    </dgm:pt>
    <dgm:pt modelId="{102A8A41-418C-4CC8-93BB-93168C90B878}" type="pres">
      <dgm:prSet presAssocID="{4D4FCE7E-AB8E-4B5F-AF76-53B69499B28A}" presName="sibTrans" presStyleCnt="0"/>
      <dgm:spPr/>
    </dgm:pt>
    <dgm:pt modelId="{9E031BC1-6C2E-440C-B032-D132195C6AD6}" type="pres">
      <dgm:prSet presAssocID="{FA907A43-ED6F-49ED-9E75-1C36140110F5}" presName="compNode" presStyleCnt="0"/>
      <dgm:spPr/>
    </dgm:pt>
    <dgm:pt modelId="{D2089C2A-3DBF-47BF-837E-22C90B90FBEB}" type="pres">
      <dgm:prSet presAssocID="{FA907A43-ED6F-49ED-9E75-1C36140110F5}" presName="iconRect" presStyleLbl="node1" presStyleIdx="1" presStyleCnt="2" custLinFactNeighborX="631" custLinFactNeighborY="-2995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0AAE448B-9462-4200-A1D6-24BBBE4F3EFF}" type="pres">
      <dgm:prSet presAssocID="{FA907A43-ED6F-49ED-9E75-1C36140110F5}" presName="iconSpace" presStyleCnt="0"/>
      <dgm:spPr/>
    </dgm:pt>
    <dgm:pt modelId="{EEA51E9C-A924-4A57-AF3F-7B07499B4795}" type="pres">
      <dgm:prSet presAssocID="{FA907A43-ED6F-49ED-9E75-1C36140110F5}" presName="parTx" presStyleLbl="revTx" presStyleIdx="2" presStyleCnt="4" custLinFactNeighborX="432" custLinFactNeighborY="-91282">
        <dgm:presLayoutVars>
          <dgm:chMax val="0"/>
          <dgm:chPref val="0"/>
        </dgm:presLayoutVars>
      </dgm:prSet>
      <dgm:spPr/>
    </dgm:pt>
    <dgm:pt modelId="{9E53B05B-D82F-4FB1-B0DB-D49DC4C75277}" type="pres">
      <dgm:prSet presAssocID="{FA907A43-ED6F-49ED-9E75-1C36140110F5}" presName="txSpace" presStyleCnt="0"/>
      <dgm:spPr/>
    </dgm:pt>
    <dgm:pt modelId="{3821EA04-F7E9-4FFC-B45D-19B960A85872}" type="pres">
      <dgm:prSet presAssocID="{FA907A43-ED6F-49ED-9E75-1C36140110F5}" presName="desTx" presStyleLbl="revTx" presStyleIdx="3" presStyleCnt="4" custLinFactNeighborX="-216" custLinFactNeighborY="-47430">
        <dgm:presLayoutVars/>
      </dgm:prSet>
      <dgm:spPr/>
    </dgm:pt>
  </dgm:ptLst>
  <dgm:cxnLst>
    <dgm:cxn modelId="{80B1E602-6CBA-4FE4-897B-A6BBBEF93B31}" type="presOf" srcId="{5A90529C-8778-443F-ADA4-4F335A018711}" destId="{3821EA04-F7E9-4FFC-B45D-19B960A85872}" srcOrd="0" destOrd="1" presId="urn:microsoft.com/office/officeart/2018/5/layout/CenteredIconLabelDescriptionList"/>
    <dgm:cxn modelId="{8AAD760F-309C-437D-8D04-F19112909D37}" srcId="{AC0429B4-27FF-43A0-BF38-5ED119858B1B}" destId="{1AE0EA5B-EFDA-4CA4-A32C-6512942A45E3}" srcOrd="0" destOrd="0" parTransId="{3A291AD2-03A1-4630-B76F-C2A206C939F4}" sibTransId="{604F09EA-C3A7-4EF4-9F66-5B308A96F409}"/>
    <dgm:cxn modelId="{A8854B11-6C1B-4FB1-B40F-A4071920AD49}" type="presOf" srcId="{46DCD01D-1798-4867-A102-B0AC1FE6EC58}" destId="{3821EA04-F7E9-4FFC-B45D-19B960A85872}" srcOrd="0" destOrd="0" presId="urn:microsoft.com/office/officeart/2018/5/layout/CenteredIconLabelDescriptionList"/>
    <dgm:cxn modelId="{D720E123-AE88-4169-A8CC-065128627371}" type="presOf" srcId="{1AE0EA5B-EFDA-4CA4-A32C-6512942A45E3}" destId="{B73F7716-D093-4AE3-8BEB-C7C41349A42B}" srcOrd="0" destOrd="0" presId="urn:microsoft.com/office/officeart/2018/5/layout/CenteredIconLabelDescriptionList"/>
    <dgm:cxn modelId="{1F0F8935-EB30-4816-99F4-99BCDA6108FA}" type="presOf" srcId="{AC0429B4-27FF-43A0-BF38-5ED119858B1B}" destId="{B50AF033-2C5E-4583-B186-EAD213232CE9}" srcOrd="0" destOrd="0" presId="urn:microsoft.com/office/officeart/2018/5/layout/CenteredIconLabelDescriptionList"/>
    <dgm:cxn modelId="{8E65CA3E-92D4-438B-A892-76413782DFB8}" type="presOf" srcId="{12F379EC-2B5E-46F6-8105-380043537E61}" destId="{3821EA04-F7E9-4FFC-B45D-19B960A85872}" srcOrd="0" destOrd="5" presId="urn:microsoft.com/office/officeart/2018/5/layout/CenteredIconLabelDescriptionList"/>
    <dgm:cxn modelId="{34161D49-44E8-499E-98B2-009925F4124B}" type="presOf" srcId="{5B30A94F-E250-4D0C-9192-139799826418}" destId="{4E449676-E4D2-4EAF-9C78-F8E7F78B25F1}" srcOrd="0" destOrd="0" presId="urn:microsoft.com/office/officeart/2018/5/layout/CenteredIconLabelDescriptionList"/>
    <dgm:cxn modelId="{1676DF79-FC70-4CC0-848B-EA5CFE89B29B}" type="presOf" srcId="{B0AD8614-C0B6-4DEA-BC65-AE73298C5A2B}" destId="{3821EA04-F7E9-4FFC-B45D-19B960A85872}" srcOrd="0" destOrd="4" presId="urn:microsoft.com/office/officeart/2018/5/layout/CenteredIconLabelDescriptionList"/>
    <dgm:cxn modelId="{6371138A-8F7F-416B-B556-9FEA56F7D13E}" srcId="{FA907A43-ED6F-49ED-9E75-1C36140110F5}" destId="{D8F829F4-A070-49CC-AF19-30933FEE776C}" srcOrd="2" destOrd="0" parTransId="{ECA99B29-0C72-4E6F-968D-787AA4032688}" sibTransId="{8B85D9D7-304F-4DB8-BAF3-2FF1F7608F5D}"/>
    <dgm:cxn modelId="{73F7B18D-12B1-4624-B584-3A1726CADF5F}" srcId="{FA907A43-ED6F-49ED-9E75-1C36140110F5}" destId="{B0AD8614-C0B6-4DEA-BC65-AE73298C5A2B}" srcOrd="4" destOrd="0" parTransId="{78E3DA63-BB60-4B3A-8F24-F70CBF14D89B}" sibTransId="{CAC9D3D3-9814-45EC-8B9E-F218CF96DCA8}"/>
    <dgm:cxn modelId="{A2398394-AD0E-4D91-A982-068BE529D88E}" type="presOf" srcId="{D8F829F4-A070-49CC-AF19-30933FEE776C}" destId="{3821EA04-F7E9-4FFC-B45D-19B960A85872}" srcOrd="0" destOrd="2" presId="urn:microsoft.com/office/officeart/2018/5/layout/CenteredIconLabelDescriptionList"/>
    <dgm:cxn modelId="{094CEC96-92DF-4EBC-830E-8805432AB505}" srcId="{FA907A43-ED6F-49ED-9E75-1C36140110F5}" destId="{49906AB1-A411-4772-A6C4-3FFCB0007C5A}" srcOrd="6" destOrd="0" parTransId="{EF1F05A9-16FB-451C-9414-56A1A2632788}" sibTransId="{4FAB6B9F-CF87-4C09-A219-5380682AF4F1}"/>
    <dgm:cxn modelId="{158FBAAF-9641-40EE-ADAB-6356AB9E4363}" srcId="{5B30A94F-E250-4D0C-9192-139799826418}" destId="{AC0429B4-27FF-43A0-BF38-5ED119858B1B}" srcOrd="0" destOrd="0" parTransId="{7402D0FA-8854-4B38-BE9B-ED01E620EFFA}" sibTransId="{4D4FCE7E-AB8E-4B5F-AF76-53B69499B28A}"/>
    <dgm:cxn modelId="{0CCEE5B2-FC9C-4A29-A934-7A6E695A20B3}" srcId="{FA907A43-ED6F-49ED-9E75-1C36140110F5}" destId="{5A90529C-8778-443F-ADA4-4F335A018711}" srcOrd="1" destOrd="0" parTransId="{829E4835-5ADD-466F-B7EB-469FDB546A4C}" sibTransId="{A03609B7-1532-4607-AAAC-35CF7388999B}"/>
    <dgm:cxn modelId="{7C22E8BA-C2D3-4043-9A6C-EEA6D2453751}" srcId="{5B30A94F-E250-4D0C-9192-139799826418}" destId="{FA907A43-ED6F-49ED-9E75-1C36140110F5}" srcOrd="1" destOrd="0" parTransId="{1D5512CF-D566-462F-815A-506A41F2EA9F}" sibTransId="{343D0147-54A4-4829-BB98-795E34AC2E08}"/>
    <dgm:cxn modelId="{8BCF93C1-7D7D-4ABC-8770-1D5E1574561B}" type="presOf" srcId="{49906AB1-A411-4772-A6C4-3FFCB0007C5A}" destId="{3821EA04-F7E9-4FFC-B45D-19B960A85872}" srcOrd="0" destOrd="6" presId="urn:microsoft.com/office/officeart/2018/5/layout/CenteredIconLabelDescriptionList"/>
    <dgm:cxn modelId="{B4250AC9-59A1-4F1B-8560-1F1D5E4915DD}" srcId="{FA907A43-ED6F-49ED-9E75-1C36140110F5}" destId="{46DCD01D-1798-4867-A102-B0AC1FE6EC58}" srcOrd="0" destOrd="0" parTransId="{02BB325E-4AB4-486E-B98A-321D70F4FF39}" sibTransId="{0577C3FF-04F9-4513-A835-4243A79F32A0}"/>
    <dgm:cxn modelId="{54F63DCA-9849-41F5-851A-3A4A596F3D18}" type="presOf" srcId="{FA907A43-ED6F-49ED-9E75-1C36140110F5}" destId="{EEA51E9C-A924-4A57-AF3F-7B07499B4795}" srcOrd="0" destOrd="0" presId="urn:microsoft.com/office/officeart/2018/5/layout/CenteredIconLabelDescriptionList"/>
    <dgm:cxn modelId="{998FC4CC-9F90-4A89-9FF3-ECAD78465F91}" srcId="{FA907A43-ED6F-49ED-9E75-1C36140110F5}" destId="{12F379EC-2B5E-46F6-8105-380043537E61}" srcOrd="5" destOrd="0" parTransId="{BAEE15B9-7198-412C-ADB7-674F812E3712}" sibTransId="{2F57770A-B849-4726-893C-BE5129C85B7D}"/>
    <dgm:cxn modelId="{229E9ED6-4502-4A8C-9F93-39196C922A54}" type="presOf" srcId="{923DB3F3-9AB1-446E-8859-927C9BAC9C40}" destId="{3821EA04-F7E9-4FFC-B45D-19B960A85872}" srcOrd="0" destOrd="3" presId="urn:microsoft.com/office/officeart/2018/5/layout/CenteredIconLabelDescriptionList"/>
    <dgm:cxn modelId="{E82C92F4-57CF-4C52-A6A7-95E12433979E}" srcId="{FA907A43-ED6F-49ED-9E75-1C36140110F5}" destId="{923DB3F3-9AB1-446E-8859-927C9BAC9C40}" srcOrd="3" destOrd="0" parTransId="{1505C691-D228-4CE0-9CF9-091F1BFF3209}" sibTransId="{00C490CC-4F79-443B-AEFA-628086B6A093}"/>
    <dgm:cxn modelId="{C3E92601-76C8-4BE8-A3A3-713978F40C7C}" type="presParOf" srcId="{4E449676-E4D2-4EAF-9C78-F8E7F78B25F1}" destId="{8BD08317-B2F5-47FE-AB42-C23DC0AFD2AB}" srcOrd="0" destOrd="0" presId="urn:microsoft.com/office/officeart/2018/5/layout/CenteredIconLabelDescriptionList"/>
    <dgm:cxn modelId="{A232CA0A-C099-418F-814C-395D3E55A4E5}" type="presParOf" srcId="{8BD08317-B2F5-47FE-AB42-C23DC0AFD2AB}" destId="{92E2339C-72D0-4586-8BCC-4214A9E33982}" srcOrd="0" destOrd="0" presId="urn:microsoft.com/office/officeart/2018/5/layout/CenteredIconLabelDescriptionList"/>
    <dgm:cxn modelId="{4E3EFC69-A243-4BF2-8AAF-FAA8910DC22C}" type="presParOf" srcId="{8BD08317-B2F5-47FE-AB42-C23DC0AFD2AB}" destId="{B0E708AA-BB20-48DC-9C1E-881E27616A4A}" srcOrd="1" destOrd="0" presId="urn:microsoft.com/office/officeart/2018/5/layout/CenteredIconLabelDescriptionList"/>
    <dgm:cxn modelId="{E2ABFCCF-6790-4C78-B9D3-4EAD025FFF24}" type="presParOf" srcId="{8BD08317-B2F5-47FE-AB42-C23DC0AFD2AB}" destId="{B50AF033-2C5E-4583-B186-EAD213232CE9}" srcOrd="2" destOrd="0" presId="urn:microsoft.com/office/officeart/2018/5/layout/CenteredIconLabelDescriptionList"/>
    <dgm:cxn modelId="{6061FEDC-7772-416A-93DB-5EE5F1C51A22}" type="presParOf" srcId="{8BD08317-B2F5-47FE-AB42-C23DC0AFD2AB}" destId="{6A9227B5-F33F-4774-A327-96393574CAC5}" srcOrd="3" destOrd="0" presId="urn:microsoft.com/office/officeart/2018/5/layout/CenteredIconLabelDescriptionList"/>
    <dgm:cxn modelId="{27EF9705-2229-4037-B81E-7321070A3043}" type="presParOf" srcId="{8BD08317-B2F5-47FE-AB42-C23DC0AFD2AB}" destId="{B73F7716-D093-4AE3-8BEB-C7C41349A42B}" srcOrd="4" destOrd="0" presId="urn:microsoft.com/office/officeart/2018/5/layout/CenteredIconLabelDescriptionList"/>
    <dgm:cxn modelId="{1282FB26-FD12-4950-8595-27A406E20926}" type="presParOf" srcId="{4E449676-E4D2-4EAF-9C78-F8E7F78B25F1}" destId="{102A8A41-418C-4CC8-93BB-93168C90B878}" srcOrd="1" destOrd="0" presId="urn:microsoft.com/office/officeart/2018/5/layout/CenteredIconLabelDescriptionList"/>
    <dgm:cxn modelId="{9268C23A-F188-45F6-8572-EC44691BF700}" type="presParOf" srcId="{4E449676-E4D2-4EAF-9C78-F8E7F78B25F1}" destId="{9E031BC1-6C2E-440C-B032-D132195C6AD6}" srcOrd="2" destOrd="0" presId="urn:microsoft.com/office/officeart/2018/5/layout/CenteredIconLabelDescriptionList"/>
    <dgm:cxn modelId="{2A54B1AF-7EBE-497B-88FE-D0A3CBBA65ED}" type="presParOf" srcId="{9E031BC1-6C2E-440C-B032-D132195C6AD6}" destId="{D2089C2A-3DBF-47BF-837E-22C90B90FBEB}" srcOrd="0" destOrd="0" presId="urn:microsoft.com/office/officeart/2018/5/layout/CenteredIconLabelDescriptionList"/>
    <dgm:cxn modelId="{367BF582-7C0B-4429-A1AE-9BA2B2DB6D86}" type="presParOf" srcId="{9E031BC1-6C2E-440C-B032-D132195C6AD6}" destId="{0AAE448B-9462-4200-A1D6-24BBBE4F3EFF}" srcOrd="1" destOrd="0" presId="urn:microsoft.com/office/officeart/2018/5/layout/CenteredIconLabelDescriptionList"/>
    <dgm:cxn modelId="{DAF34282-50A6-4065-9864-4AE3F058B127}" type="presParOf" srcId="{9E031BC1-6C2E-440C-B032-D132195C6AD6}" destId="{EEA51E9C-A924-4A57-AF3F-7B07499B4795}" srcOrd="2" destOrd="0" presId="urn:microsoft.com/office/officeart/2018/5/layout/CenteredIconLabelDescriptionList"/>
    <dgm:cxn modelId="{3168989E-73EC-47AA-82DC-9AFB9D7E9F25}" type="presParOf" srcId="{9E031BC1-6C2E-440C-B032-D132195C6AD6}" destId="{9E53B05B-D82F-4FB1-B0DB-D49DC4C75277}" srcOrd="3" destOrd="0" presId="urn:microsoft.com/office/officeart/2018/5/layout/CenteredIconLabelDescriptionList"/>
    <dgm:cxn modelId="{B2639A6A-234C-4154-9821-6522C2D116D5}" type="presParOf" srcId="{9E031BC1-6C2E-440C-B032-D132195C6AD6}" destId="{3821EA04-F7E9-4FFC-B45D-19B960A858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21D87D-32C0-465B-8B7F-07BE8D93C6B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89202-8FA6-4405-9134-2B8BA928DE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Role:</a:t>
          </a:r>
          <a:endParaRPr lang="en-US"/>
        </a:p>
      </dgm:t>
    </dgm:pt>
    <dgm:pt modelId="{D419CC86-1C4E-484C-90D7-7AA085652B3A}" type="parTrans" cxnId="{9CCF3482-9453-4DD5-AE28-25819DC732BC}">
      <dgm:prSet/>
      <dgm:spPr/>
      <dgm:t>
        <a:bodyPr/>
        <a:lstStyle/>
        <a:p>
          <a:endParaRPr lang="en-US"/>
        </a:p>
      </dgm:t>
    </dgm:pt>
    <dgm:pt modelId="{C00D69E4-3EDE-4203-86BD-79A2E9119C5B}" type="sibTrans" cxnId="{9CCF3482-9453-4DD5-AE28-25819DC732BC}">
      <dgm:prSet/>
      <dgm:spPr/>
      <dgm:t>
        <a:bodyPr/>
        <a:lstStyle/>
        <a:p>
          <a:endParaRPr lang="en-US"/>
        </a:p>
      </dgm:t>
    </dgm:pt>
    <dgm:pt modelId="{8B5B7029-7CAC-4214-8A93-DB240C9195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Accepting the bookings and updating the data for customer</a:t>
          </a:r>
          <a:endParaRPr lang="en-US"/>
        </a:p>
      </dgm:t>
    </dgm:pt>
    <dgm:pt modelId="{DBD942D4-A922-4D9F-8F73-A6A5EA85CF78}" type="parTrans" cxnId="{614738CD-75A3-43AF-9D0B-997E1B0D63BD}">
      <dgm:prSet/>
      <dgm:spPr/>
      <dgm:t>
        <a:bodyPr/>
        <a:lstStyle/>
        <a:p>
          <a:endParaRPr lang="en-US"/>
        </a:p>
      </dgm:t>
    </dgm:pt>
    <dgm:pt modelId="{947C7632-4F2B-4698-974A-BF67EEDC2F4F}" type="sibTrans" cxnId="{614738CD-75A3-43AF-9D0B-997E1B0D63BD}">
      <dgm:prSet/>
      <dgm:spPr/>
      <dgm:t>
        <a:bodyPr/>
        <a:lstStyle/>
        <a:p>
          <a:endParaRPr lang="en-US"/>
        </a:p>
      </dgm:t>
    </dgm:pt>
    <dgm:pt modelId="{651E6A6B-0164-41AE-8B88-CCFAF77091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Responsibilities:</a:t>
          </a:r>
          <a:endParaRPr lang="en-US"/>
        </a:p>
      </dgm:t>
    </dgm:pt>
    <dgm:pt modelId="{FF327D3D-A121-41B0-9576-2569797F588C}" type="parTrans" cxnId="{96CE2A12-9762-472C-8E66-9E534959425F}">
      <dgm:prSet/>
      <dgm:spPr/>
      <dgm:t>
        <a:bodyPr/>
        <a:lstStyle/>
        <a:p>
          <a:endParaRPr lang="en-US"/>
        </a:p>
      </dgm:t>
    </dgm:pt>
    <dgm:pt modelId="{5D8EFC7F-C725-4842-A21B-D05FC6476409}" type="sibTrans" cxnId="{96CE2A12-9762-472C-8E66-9E534959425F}">
      <dgm:prSet/>
      <dgm:spPr/>
      <dgm:t>
        <a:bodyPr/>
        <a:lstStyle/>
        <a:p>
          <a:endParaRPr lang="en-US"/>
        </a:p>
      </dgm:t>
    </dgm:pt>
    <dgm:pt modelId="{F23CC606-90C5-43F8-89B2-2E601A43AF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Registration</a:t>
          </a:r>
          <a:endParaRPr lang="en-US"/>
        </a:p>
      </dgm:t>
    </dgm:pt>
    <dgm:pt modelId="{725E8E01-9E23-44D1-B00B-F98787383366}" type="parTrans" cxnId="{756E000A-11A0-4BE0-91A6-39071C0F606D}">
      <dgm:prSet/>
      <dgm:spPr/>
      <dgm:t>
        <a:bodyPr/>
        <a:lstStyle/>
        <a:p>
          <a:endParaRPr lang="en-US"/>
        </a:p>
      </dgm:t>
    </dgm:pt>
    <dgm:pt modelId="{2A965F69-CAE4-4782-B4D5-A01A92D90EE8}" type="sibTrans" cxnId="{756E000A-11A0-4BE0-91A6-39071C0F606D}">
      <dgm:prSet/>
      <dgm:spPr/>
      <dgm:t>
        <a:bodyPr/>
        <a:lstStyle/>
        <a:p>
          <a:endParaRPr lang="en-US"/>
        </a:p>
      </dgm:t>
    </dgm:pt>
    <dgm:pt modelId="{93C8AEA2-FD9B-4A80-B871-36D35A4B19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Login</a:t>
          </a:r>
          <a:endParaRPr lang="en-US"/>
        </a:p>
      </dgm:t>
    </dgm:pt>
    <dgm:pt modelId="{432D2657-259A-4F80-94AA-F4A36EB67CC6}" type="parTrans" cxnId="{5E82B77A-4344-4F06-86C6-E6FAD2524596}">
      <dgm:prSet/>
      <dgm:spPr/>
      <dgm:t>
        <a:bodyPr/>
        <a:lstStyle/>
        <a:p>
          <a:endParaRPr lang="en-US"/>
        </a:p>
      </dgm:t>
    </dgm:pt>
    <dgm:pt modelId="{4E4279D9-9468-493E-8259-0D0B7BDE8D92}" type="sibTrans" cxnId="{5E82B77A-4344-4F06-86C6-E6FAD2524596}">
      <dgm:prSet/>
      <dgm:spPr/>
      <dgm:t>
        <a:bodyPr/>
        <a:lstStyle/>
        <a:p>
          <a:endParaRPr lang="en-US"/>
        </a:p>
      </dgm:t>
    </dgm:pt>
    <dgm:pt modelId="{0ECBB435-7C9C-4CE7-9068-D7634509A4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Viewing all bookings for them</a:t>
          </a:r>
          <a:endParaRPr lang="en-US"/>
        </a:p>
      </dgm:t>
    </dgm:pt>
    <dgm:pt modelId="{34B011DE-8A50-40B9-8926-41173B9F665C}" type="parTrans" cxnId="{BDB8E8E1-474F-4A38-8C51-4F83672BF951}">
      <dgm:prSet/>
      <dgm:spPr/>
      <dgm:t>
        <a:bodyPr/>
        <a:lstStyle/>
        <a:p>
          <a:endParaRPr lang="en-US"/>
        </a:p>
      </dgm:t>
    </dgm:pt>
    <dgm:pt modelId="{ED1D2472-6A7D-493A-AB1B-4706BD674657}" type="sibTrans" cxnId="{BDB8E8E1-474F-4A38-8C51-4F83672BF951}">
      <dgm:prSet/>
      <dgm:spPr/>
      <dgm:t>
        <a:bodyPr/>
        <a:lstStyle/>
        <a:p>
          <a:endParaRPr lang="en-US"/>
        </a:p>
      </dgm:t>
    </dgm:pt>
    <dgm:pt modelId="{BE6CA81B-0A95-4D99-9732-26E83D0699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Updating the work status</a:t>
          </a:r>
          <a:endParaRPr lang="en-US"/>
        </a:p>
      </dgm:t>
    </dgm:pt>
    <dgm:pt modelId="{CCF29ED5-7CD8-43E1-8099-D9A7857244C7}" type="parTrans" cxnId="{2F45B41B-61E8-480F-92F4-9AA6DD9DCD6E}">
      <dgm:prSet/>
      <dgm:spPr/>
      <dgm:t>
        <a:bodyPr/>
        <a:lstStyle/>
        <a:p>
          <a:endParaRPr lang="en-US"/>
        </a:p>
      </dgm:t>
    </dgm:pt>
    <dgm:pt modelId="{22E62CD6-A84C-4028-84F6-06DA140E864B}" type="sibTrans" cxnId="{2F45B41B-61E8-480F-92F4-9AA6DD9DCD6E}">
      <dgm:prSet/>
      <dgm:spPr/>
      <dgm:t>
        <a:bodyPr/>
        <a:lstStyle/>
        <a:p>
          <a:endParaRPr lang="en-US"/>
        </a:p>
      </dgm:t>
    </dgm:pt>
    <dgm:pt modelId="{541ABC80-66A2-4440-B7EA-E8139CA917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Updating the transaction details</a:t>
          </a:r>
          <a:endParaRPr lang="en-US"/>
        </a:p>
      </dgm:t>
    </dgm:pt>
    <dgm:pt modelId="{895A29C4-D12C-432A-82AE-38E4214248D9}" type="parTrans" cxnId="{82E34642-CF15-4722-822A-974C149AA84B}">
      <dgm:prSet/>
      <dgm:spPr/>
      <dgm:t>
        <a:bodyPr/>
        <a:lstStyle/>
        <a:p>
          <a:endParaRPr lang="en-US"/>
        </a:p>
      </dgm:t>
    </dgm:pt>
    <dgm:pt modelId="{FC582DEB-5AD8-4779-AFA5-F32D75E788CF}" type="sibTrans" cxnId="{82E34642-CF15-4722-822A-974C149AA84B}">
      <dgm:prSet/>
      <dgm:spPr/>
      <dgm:t>
        <a:bodyPr/>
        <a:lstStyle/>
        <a:p>
          <a:endParaRPr lang="en-US"/>
        </a:p>
      </dgm:t>
    </dgm:pt>
    <dgm:pt modelId="{412009C9-2379-481F-AFD0-DD3119D5D51B}" type="pres">
      <dgm:prSet presAssocID="{1421D87D-32C0-465B-8B7F-07BE8D93C6BD}" presName="root" presStyleCnt="0">
        <dgm:presLayoutVars>
          <dgm:dir/>
          <dgm:resizeHandles val="exact"/>
        </dgm:presLayoutVars>
      </dgm:prSet>
      <dgm:spPr/>
    </dgm:pt>
    <dgm:pt modelId="{E9546B8C-D90B-4E2A-BA7F-23C33FC408A5}" type="pres">
      <dgm:prSet presAssocID="{F9889202-8FA6-4405-9134-2B8BA928DE2E}" presName="compNode" presStyleCnt="0"/>
      <dgm:spPr/>
    </dgm:pt>
    <dgm:pt modelId="{8F3C793E-348A-49F8-817F-4FD9144DAEB7}" type="pres">
      <dgm:prSet presAssocID="{F9889202-8FA6-4405-9134-2B8BA928DE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32D1519-5637-4A29-AAED-EF822B175C21}" type="pres">
      <dgm:prSet presAssocID="{F9889202-8FA6-4405-9134-2B8BA928DE2E}" presName="iconSpace" presStyleCnt="0"/>
      <dgm:spPr/>
    </dgm:pt>
    <dgm:pt modelId="{C472328D-85E2-4260-90BA-FBA2A3BFDCB1}" type="pres">
      <dgm:prSet presAssocID="{F9889202-8FA6-4405-9134-2B8BA928DE2E}" presName="parTx" presStyleLbl="revTx" presStyleIdx="0" presStyleCnt="4">
        <dgm:presLayoutVars>
          <dgm:chMax val="0"/>
          <dgm:chPref val="0"/>
        </dgm:presLayoutVars>
      </dgm:prSet>
      <dgm:spPr/>
    </dgm:pt>
    <dgm:pt modelId="{DF5B1A8E-D0C1-408E-BF9B-69A5EE6F4464}" type="pres">
      <dgm:prSet presAssocID="{F9889202-8FA6-4405-9134-2B8BA928DE2E}" presName="txSpace" presStyleCnt="0"/>
      <dgm:spPr/>
    </dgm:pt>
    <dgm:pt modelId="{1D85BCBD-710A-444D-B517-48B8E3518ADC}" type="pres">
      <dgm:prSet presAssocID="{F9889202-8FA6-4405-9134-2B8BA928DE2E}" presName="desTx" presStyleLbl="revTx" presStyleIdx="1" presStyleCnt="4">
        <dgm:presLayoutVars/>
      </dgm:prSet>
      <dgm:spPr/>
    </dgm:pt>
    <dgm:pt modelId="{2A028273-F0FA-462C-A7EB-3BA222846EBD}" type="pres">
      <dgm:prSet presAssocID="{C00D69E4-3EDE-4203-86BD-79A2E9119C5B}" presName="sibTrans" presStyleCnt="0"/>
      <dgm:spPr/>
    </dgm:pt>
    <dgm:pt modelId="{765BDCDF-264F-4111-BE04-EB94651830D1}" type="pres">
      <dgm:prSet presAssocID="{651E6A6B-0164-41AE-8B88-CCFAF7709164}" presName="compNode" presStyleCnt="0"/>
      <dgm:spPr/>
    </dgm:pt>
    <dgm:pt modelId="{485E0F47-8D66-49F1-9F0A-B77C04ACF81D}" type="pres">
      <dgm:prSet presAssocID="{651E6A6B-0164-41AE-8B88-CCFAF77091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490A70C9-8561-48EC-9834-25D4B895C265}" type="pres">
      <dgm:prSet presAssocID="{651E6A6B-0164-41AE-8B88-CCFAF7709164}" presName="iconSpace" presStyleCnt="0"/>
      <dgm:spPr/>
    </dgm:pt>
    <dgm:pt modelId="{5F672D4E-ED75-421A-96FB-D284EB829E7B}" type="pres">
      <dgm:prSet presAssocID="{651E6A6B-0164-41AE-8B88-CCFAF7709164}" presName="parTx" presStyleLbl="revTx" presStyleIdx="2" presStyleCnt="4">
        <dgm:presLayoutVars>
          <dgm:chMax val="0"/>
          <dgm:chPref val="0"/>
        </dgm:presLayoutVars>
      </dgm:prSet>
      <dgm:spPr/>
    </dgm:pt>
    <dgm:pt modelId="{02ABDC63-23DE-435D-B32A-197788CC2121}" type="pres">
      <dgm:prSet presAssocID="{651E6A6B-0164-41AE-8B88-CCFAF7709164}" presName="txSpace" presStyleCnt="0"/>
      <dgm:spPr/>
    </dgm:pt>
    <dgm:pt modelId="{B3AFE015-0844-4445-81B5-B81DA8297F68}" type="pres">
      <dgm:prSet presAssocID="{651E6A6B-0164-41AE-8B88-CCFAF7709164}" presName="desTx" presStyleLbl="revTx" presStyleIdx="3" presStyleCnt="4">
        <dgm:presLayoutVars/>
      </dgm:prSet>
      <dgm:spPr/>
    </dgm:pt>
  </dgm:ptLst>
  <dgm:cxnLst>
    <dgm:cxn modelId="{756E000A-11A0-4BE0-91A6-39071C0F606D}" srcId="{651E6A6B-0164-41AE-8B88-CCFAF7709164}" destId="{F23CC606-90C5-43F8-89B2-2E601A43AFE9}" srcOrd="0" destOrd="0" parTransId="{725E8E01-9E23-44D1-B00B-F98787383366}" sibTransId="{2A965F69-CAE4-4782-B4D5-A01A92D90EE8}"/>
    <dgm:cxn modelId="{96CE2A12-9762-472C-8E66-9E534959425F}" srcId="{1421D87D-32C0-465B-8B7F-07BE8D93C6BD}" destId="{651E6A6B-0164-41AE-8B88-CCFAF7709164}" srcOrd="1" destOrd="0" parTransId="{FF327D3D-A121-41B0-9576-2569797F588C}" sibTransId="{5D8EFC7F-C725-4842-A21B-D05FC6476409}"/>
    <dgm:cxn modelId="{AFE9B115-A8FB-47BD-BE88-E3BBF0DA03FF}" type="presOf" srcId="{F9889202-8FA6-4405-9134-2B8BA928DE2E}" destId="{C472328D-85E2-4260-90BA-FBA2A3BFDCB1}" srcOrd="0" destOrd="0" presId="urn:microsoft.com/office/officeart/2018/5/layout/CenteredIconLabelDescriptionList"/>
    <dgm:cxn modelId="{2F45B41B-61E8-480F-92F4-9AA6DD9DCD6E}" srcId="{651E6A6B-0164-41AE-8B88-CCFAF7709164}" destId="{BE6CA81B-0A95-4D99-9732-26E83D069963}" srcOrd="3" destOrd="0" parTransId="{CCF29ED5-7CD8-43E1-8099-D9A7857244C7}" sibTransId="{22E62CD6-A84C-4028-84F6-06DA140E864B}"/>
    <dgm:cxn modelId="{82E34642-CF15-4722-822A-974C149AA84B}" srcId="{651E6A6B-0164-41AE-8B88-CCFAF7709164}" destId="{541ABC80-66A2-4440-B7EA-E8139CA917AE}" srcOrd="4" destOrd="0" parTransId="{895A29C4-D12C-432A-82AE-38E4214248D9}" sibTransId="{FC582DEB-5AD8-4779-AFA5-F32D75E788CF}"/>
    <dgm:cxn modelId="{DCC01B51-BAA9-4809-9E6F-428477115BBB}" type="presOf" srcId="{541ABC80-66A2-4440-B7EA-E8139CA917AE}" destId="{B3AFE015-0844-4445-81B5-B81DA8297F68}" srcOrd="0" destOrd="4" presId="urn:microsoft.com/office/officeart/2018/5/layout/CenteredIconLabelDescriptionList"/>
    <dgm:cxn modelId="{21447A71-B014-422E-8885-C01E37F5B590}" type="presOf" srcId="{8B5B7029-7CAC-4214-8A93-DB240C919507}" destId="{1D85BCBD-710A-444D-B517-48B8E3518ADC}" srcOrd="0" destOrd="0" presId="urn:microsoft.com/office/officeart/2018/5/layout/CenteredIconLabelDescriptionList"/>
    <dgm:cxn modelId="{5E82B77A-4344-4F06-86C6-E6FAD2524596}" srcId="{651E6A6B-0164-41AE-8B88-CCFAF7709164}" destId="{93C8AEA2-FD9B-4A80-B871-36D35A4B19C0}" srcOrd="1" destOrd="0" parTransId="{432D2657-259A-4F80-94AA-F4A36EB67CC6}" sibTransId="{4E4279D9-9468-493E-8259-0D0B7BDE8D92}"/>
    <dgm:cxn modelId="{9CCF3482-9453-4DD5-AE28-25819DC732BC}" srcId="{1421D87D-32C0-465B-8B7F-07BE8D93C6BD}" destId="{F9889202-8FA6-4405-9134-2B8BA928DE2E}" srcOrd="0" destOrd="0" parTransId="{D419CC86-1C4E-484C-90D7-7AA085652B3A}" sibTransId="{C00D69E4-3EDE-4203-86BD-79A2E9119C5B}"/>
    <dgm:cxn modelId="{F344189E-F57A-480A-9E7C-41E069ED4C8A}" type="presOf" srcId="{0ECBB435-7C9C-4CE7-9068-D7634509A452}" destId="{B3AFE015-0844-4445-81B5-B81DA8297F68}" srcOrd="0" destOrd="2" presId="urn:microsoft.com/office/officeart/2018/5/layout/CenteredIconLabelDescriptionList"/>
    <dgm:cxn modelId="{5E19209F-CBC5-4552-8526-8A8A0D1E292D}" type="presOf" srcId="{651E6A6B-0164-41AE-8B88-CCFAF7709164}" destId="{5F672D4E-ED75-421A-96FB-D284EB829E7B}" srcOrd="0" destOrd="0" presId="urn:microsoft.com/office/officeart/2018/5/layout/CenteredIconLabelDescriptionList"/>
    <dgm:cxn modelId="{604986A8-8950-47A6-8FF0-149D6B5C71E5}" type="presOf" srcId="{BE6CA81B-0A95-4D99-9732-26E83D069963}" destId="{B3AFE015-0844-4445-81B5-B81DA8297F68}" srcOrd="0" destOrd="3" presId="urn:microsoft.com/office/officeart/2018/5/layout/CenteredIconLabelDescriptionList"/>
    <dgm:cxn modelId="{96595FB1-6744-404F-962E-9341F2F58464}" type="presOf" srcId="{1421D87D-32C0-465B-8B7F-07BE8D93C6BD}" destId="{412009C9-2379-481F-AFD0-DD3119D5D51B}" srcOrd="0" destOrd="0" presId="urn:microsoft.com/office/officeart/2018/5/layout/CenteredIconLabelDescriptionList"/>
    <dgm:cxn modelId="{614738CD-75A3-43AF-9D0B-997E1B0D63BD}" srcId="{F9889202-8FA6-4405-9134-2B8BA928DE2E}" destId="{8B5B7029-7CAC-4214-8A93-DB240C919507}" srcOrd="0" destOrd="0" parTransId="{DBD942D4-A922-4D9F-8F73-A6A5EA85CF78}" sibTransId="{947C7632-4F2B-4698-974A-BF67EEDC2F4F}"/>
    <dgm:cxn modelId="{C8F00FD3-903E-4BFA-83A1-895B99FDA053}" type="presOf" srcId="{93C8AEA2-FD9B-4A80-B871-36D35A4B19C0}" destId="{B3AFE015-0844-4445-81B5-B81DA8297F68}" srcOrd="0" destOrd="1" presId="urn:microsoft.com/office/officeart/2018/5/layout/CenteredIconLabelDescriptionList"/>
    <dgm:cxn modelId="{BDB8E8E1-474F-4A38-8C51-4F83672BF951}" srcId="{651E6A6B-0164-41AE-8B88-CCFAF7709164}" destId="{0ECBB435-7C9C-4CE7-9068-D7634509A452}" srcOrd="2" destOrd="0" parTransId="{34B011DE-8A50-40B9-8926-41173B9F665C}" sibTransId="{ED1D2472-6A7D-493A-AB1B-4706BD674657}"/>
    <dgm:cxn modelId="{B6C504F0-BC38-456F-B69B-44474ABA8125}" type="presOf" srcId="{F23CC606-90C5-43F8-89B2-2E601A43AFE9}" destId="{B3AFE015-0844-4445-81B5-B81DA8297F68}" srcOrd="0" destOrd="0" presId="urn:microsoft.com/office/officeart/2018/5/layout/CenteredIconLabelDescriptionList"/>
    <dgm:cxn modelId="{6D6EAAD7-DE3E-428A-B338-F8A4EC1DBB80}" type="presParOf" srcId="{412009C9-2379-481F-AFD0-DD3119D5D51B}" destId="{E9546B8C-D90B-4E2A-BA7F-23C33FC408A5}" srcOrd="0" destOrd="0" presId="urn:microsoft.com/office/officeart/2018/5/layout/CenteredIconLabelDescriptionList"/>
    <dgm:cxn modelId="{3141D393-5A6C-4067-BE33-291FDC07011C}" type="presParOf" srcId="{E9546B8C-D90B-4E2A-BA7F-23C33FC408A5}" destId="{8F3C793E-348A-49F8-817F-4FD9144DAEB7}" srcOrd="0" destOrd="0" presId="urn:microsoft.com/office/officeart/2018/5/layout/CenteredIconLabelDescriptionList"/>
    <dgm:cxn modelId="{8F4F7AC8-7C18-4520-8B7A-2B524011056B}" type="presParOf" srcId="{E9546B8C-D90B-4E2A-BA7F-23C33FC408A5}" destId="{232D1519-5637-4A29-AAED-EF822B175C21}" srcOrd="1" destOrd="0" presId="urn:microsoft.com/office/officeart/2018/5/layout/CenteredIconLabelDescriptionList"/>
    <dgm:cxn modelId="{5FD20B88-12B0-4663-9CE7-AAD06DE62A37}" type="presParOf" srcId="{E9546B8C-D90B-4E2A-BA7F-23C33FC408A5}" destId="{C472328D-85E2-4260-90BA-FBA2A3BFDCB1}" srcOrd="2" destOrd="0" presId="urn:microsoft.com/office/officeart/2018/5/layout/CenteredIconLabelDescriptionList"/>
    <dgm:cxn modelId="{8D3906C0-7B15-46CB-B547-AF020987273F}" type="presParOf" srcId="{E9546B8C-D90B-4E2A-BA7F-23C33FC408A5}" destId="{DF5B1A8E-D0C1-408E-BF9B-69A5EE6F4464}" srcOrd="3" destOrd="0" presId="urn:microsoft.com/office/officeart/2018/5/layout/CenteredIconLabelDescriptionList"/>
    <dgm:cxn modelId="{674DB853-3194-418A-8E59-60D751ABD370}" type="presParOf" srcId="{E9546B8C-D90B-4E2A-BA7F-23C33FC408A5}" destId="{1D85BCBD-710A-444D-B517-48B8E3518ADC}" srcOrd="4" destOrd="0" presId="urn:microsoft.com/office/officeart/2018/5/layout/CenteredIconLabelDescriptionList"/>
    <dgm:cxn modelId="{F09B336A-4329-4FA3-84AD-271CF5B02C8C}" type="presParOf" srcId="{412009C9-2379-481F-AFD0-DD3119D5D51B}" destId="{2A028273-F0FA-462C-A7EB-3BA222846EBD}" srcOrd="1" destOrd="0" presId="urn:microsoft.com/office/officeart/2018/5/layout/CenteredIconLabelDescriptionList"/>
    <dgm:cxn modelId="{939C4872-2023-4358-B8D0-77EB54862D37}" type="presParOf" srcId="{412009C9-2379-481F-AFD0-DD3119D5D51B}" destId="{765BDCDF-264F-4111-BE04-EB94651830D1}" srcOrd="2" destOrd="0" presId="urn:microsoft.com/office/officeart/2018/5/layout/CenteredIconLabelDescriptionList"/>
    <dgm:cxn modelId="{2FEBE92D-1DD4-454B-B8A7-E04BFDEC8AA7}" type="presParOf" srcId="{765BDCDF-264F-4111-BE04-EB94651830D1}" destId="{485E0F47-8D66-49F1-9F0A-B77C04ACF81D}" srcOrd="0" destOrd="0" presId="urn:microsoft.com/office/officeart/2018/5/layout/CenteredIconLabelDescriptionList"/>
    <dgm:cxn modelId="{6C221415-BDB2-4D60-A880-8206502E7172}" type="presParOf" srcId="{765BDCDF-264F-4111-BE04-EB94651830D1}" destId="{490A70C9-8561-48EC-9834-25D4B895C265}" srcOrd="1" destOrd="0" presId="urn:microsoft.com/office/officeart/2018/5/layout/CenteredIconLabelDescriptionList"/>
    <dgm:cxn modelId="{445F15D0-6679-4C00-A333-028FBDAD125E}" type="presParOf" srcId="{765BDCDF-264F-4111-BE04-EB94651830D1}" destId="{5F672D4E-ED75-421A-96FB-D284EB829E7B}" srcOrd="2" destOrd="0" presId="urn:microsoft.com/office/officeart/2018/5/layout/CenteredIconLabelDescriptionList"/>
    <dgm:cxn modelId="{F9EE7112-C0BB-4A81-B7E0-BB4DBC0BCCA3}" type="presParOf" srcId="{765BDCDF-264F-4111-BE04-EB94651830D1}" destId="{02ABDC63-23DE-435D-B32A-197788CC2121}" srcOrd="3" destOrd="0" presId="urn:microsoft.com/office/officeart/2018/5/layout/CenteredIconLabelDescriptionList"/>
    <dgm:cxn modelId="{3FB792EB-58CF-4A87-A36B-020BDB45F82D}" type="presParOf" srcId="{765BDCDF-264F-4111-BE04-EB94651830D1}" destId="{B3AFE015-0844-4445-81B5-B81DA8297F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D952DD-33AD-48A0-B4A6-49872600DDF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3E172-2628-4A0E-999C-E9FB4EAA90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Role</a:t>
          </a:r>
          <a:endParaRPr lang="en-US" dirty="0"/>
        </a:p>
      </dgm:t>
    </dgm:pt>
    <dgm:pt modelId="{BEFF6223-E399-47D0-B23F-FF47B1945A30}" type="parTrans" cxnId="{5622C080-C48A-4894-B852-AC142C26E5B5}">
      <dgm:prSet/>
      <dgm:spPr/>
      <dgm:t>
        <a:bodyPr/>
        <a:lstStyle/>
        <a:p>
          <a:endParaRPr lang="en-US"/>
        </a:p>
      </dgm:t>
    </dgm:pt>
    <dgm:pt modelId="{12613C5B-B83D-4802-BEF8-F7882B950442}" type="sibTrans" cxnId="{5622C080-C48A-4894-B852-AC142C26E5B5}">
      <dgm:prSet/>
      <dgm:spPr/>
      <dgm:t>
        <a:bodyPr/>
        <a:lstStyle/>
        <a:p>
          <a:endParaRPr lang="en-US"/>
        </a:p>
      </dgm:t>
    </dgm:pt>
    <dgm:pt modelId="{BF3FF0C9-522D-4693-AA34-21F18E446B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Monitoring the entire system with administrative rights</a:t>
          </a:r>
          <a:endParaRPr lang="en-US" dirty="0"/>
        </a:p>
      </dgm:t>
    </dgm:pt>
    <dgm:pt modelId="{3BCA397B-767B-4ED3-AD5B-4310BADDD1C4}" type="parTrans" cxnId="{FF1004E8-B3D8-4077-85C2-6C2C0FC7369D}">
      <dgm:prSet/>
      <dgm:spPr/>
      <dgm:t>
        <a:bodyPr/>
        <a:lstStyle/>
        <a:p>
          <a:endParaRPr lang="en-US"/>
        </a:p>
      </dgm:t>
    </dgm:pt>
    <dgm:pt modelId="{FB44F5E5-5089-4434-8B99-85917BFC04EB}" type="sibTrans" cxnId="{FF1004E8-B3D8-4077-85C2-6C2C0FC7369D}">
      <dgm:prSet/>
      <dgm:spPr/>
      <dgm:t>
        <a:bodyPr/>
        <a:lstStyle/>
        <a:p>
          <a:endParaRPr lang="en-US"/>
        </a:p>
      </dgm:t>
    </dgm:pt>
    <dgm:pt modelId="{0575F215-8840-4801-B426-F87383DB64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Responsibilities:</a:t>
          </a:r>
          <a:endParaRPr lang="en-US" dirty="0"/>
        </a:p>
      </dgm:t>
    </dgm:pt>
    <dgm:pt modelId="{83010A57-30FB-43B7-BE18-1E14C9B5B562}" type="parTrans" cxnId="{27257FEB-9588-4037-AB46-80146F653A86}">
      <dgm:prSet/>
      <dgm:spPr/>
      <dgm:t>
        <a:bodyPr/>
        <a:lstStyle/>
        <a:p>
          <a:endParaRPr lang="en-US"/>
        </a:p>
      </dgm:t>
    </dgm:pt>
    <dgm:pt modelId="{9F7A6F29-7014-4131-8681-288B968EE8B9}" type="sibTrans" cxnId="{27257FEB-9588-4037-AB46-80146F653A86}">
      <dgm:prSet/>
      <dgm:spPr/>
      <dgm:t>
        <a:bodyPr/>
        <a:lstStyle/>
        <a:p>
          <a:endParaRPr lang="en-US"/>
        </a:p>
      </dgm:t>
    </dgm:pt>
    <dgm:pt modelId="{F908391E-57A4-4A90-AC56-A6BE5D4364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Login</a:t>
          </a:r>
          <a:endParaRPr lang="en-US" sz="1600" dirty="0"/>
        </a:p>
      </dgm:t>
    </dgm:pt>
    <dgm:pt modelId="{EEFB7983-FAB3-42C6-B850-FBD3A8FBFEF1}" type="parTrans" cxnId="{9AD9DD5D-B198-43BB-BDBD-B4F16A0EC826}">
      <dgm:prSet/>
      <dgm:spPr/>
      <dgm:t>
        <a:bodyPr/>
        <a:lstStyle/>
        <a:p>
          <a:endParaRPr lang="en-US"/>
        </a:p>
      </dgm:t>
    </dgm:pt>
    <dgm:pt modelId="{420A0413-A4A3-4D01-943F-B560639FB560}" type="sibTrans" cxnId="{9AD9DD5D-B198-43BB-BDBD-B4F16A0EC826}">
      <dgm:prSet/>
      <dgm:spPr/>
      <dgm:t>
        <a:bodyPr/>
        <a:lstStyle/>
        <a:p>
          <a:endParaRPr lang="en-US"/>
        </a:p>
      </dgm:t>
    </dgm:pt>
    <dgm:pt modelId="{8959A0CF-4616-496A-8736-C0B0D23F1A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View all customers</a:t>
          </a:r>
          <a:endParaRPr lang="en-US" sz="1600" dirty="0"/>
        </a:p>
      </dgm:t>
    </dgm:pt>
    <dgm:pt modelId="{569362F4-97A1-487C-A6B3-72DC2767AA29}" type="parTrans" cxnId="{303E6585-9113-4705-A483-CF45AF68921F}">
      <dgm:prSet/>
      <dgm:spPr/>
      <dgm:t>
        <a:bodyPr/>
        <a:lstStyle/>
        <a:p>
          <a:endParaRPr lang="en-US"/>
        </a:p>
      </dgm:t>
    </dgm:pt>
    <dgm:pt modelId="{553F3CD6-CCBB-4F62-8CAE-1B1D24BF8C35}" type="sibTrans" cxnId="{303E6585-9113-4705-A483-CF45AF68921F}">
      <dgm:prSet/>
      <dgm:spPr/>
      <dgm:t>
        <a:bodyPr/>
        <a:lstStyle/>
        <a:p>
          <a:endParaRPr lang="en-US"/>
        </a:p>
      </dgm:t>
    </dgm:pt>
    <dgm:pt modelId="{679EC536-93A0-4A30-AE9E-7DB30A4601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View all service centres</a:t>
          </a:r>
          <a:endParaRPr lang="en-US" sz="1600" dirty="0"/>
        </a:p>
      </dgm:t>
    </dgm:pt>
    <dgm:pt modelId="{F95E258A-0A8B-4D44-9569-994881FEAEC3}" type="parTrans" cxnId="{CD107071-FF14-4BE5-B895-084CD66F033C}">
      <dgm:prSet/>
      <dgm:spPr/>
      <dgm:t>
        <a:bodyPr/>
        <a:lstStyle/>
        <a:p>
          <a:endParaRPr lang="en-US"/>
        </a:p>
      </dgm:t>
    </dgm:pt>
    <dgm:pt modelId="{1F183F61-20CD-4B4C-9E68-796EA4ABB9E7}" type="sibTrans" cxnId="{CD107071-FF14-4BE5-B895-084CD66F033C}">
      <dgm:prSet/>
      <dgm:spPr/>
      <dgm:t>
        <a:bodyPr/>
        <a:lstStyle/>
        <a:p>
          <a:endParaRPr lang="en-US"/>
        </a:p>
      </dgm:t>
    </dgm:pt>
    <dgm:pt modelId="{60C6FD28-4D5C-4362-B863-D15039E59B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Approve registration of new service centres</a:t>
          </a:r>
          <a:endParaRPr lang="en-US" sz="1600"/>
        </a:p>
      </dgm:t>
    </dgm:pt>
    <dgm:pt modelId="{3538838F-7669-482A-8E27-99D0D371F217}" type="parTrans" cxnId="{8DD0B9E4-9EB4-49D2-9E00-0A8152484C81}">
      <dgm:prSet/>
      <dgm:spPr/>
      <dgm:t>
        <a:bodyPr/>
        <a:lstStyle/>
        <a:p>
          <a:endParaRPr lang="en-US"/>
        </a:p>
      </dgm:t>
    </dgm:pt>
    <dgm:pt modelId="{55DC6671-3F4A-460C-94B1-0B31FAC79398}" type="sibTrans" cxnId="{8DD0B9E4-9EB4-49D2-9E00-0A8152484C81}">
      <dgm:prSet/>
      <dgm:spPr/>
      <dgm:t>
        <a:bodyPr/>
        <a:lstStyle/>
        <a:p>
          <a:endParaRPr lang="en-US"/>
        </a:p>
      </dgm:t>
    </dgm:pt>
    <dgm:pt modelId="{815C07B0-8B48-4150-A81A-489BF37EFD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View all transactions</a:t>
          </a:r>
          <a:endParaRPr lang="en-US" sz="1600"/>
        </a:p>
      </dgm:t>
    </dgm:pt>
    <dgm:pt modelId="{0D3A520C-63CD-4A90-8DC1-BB738BAE7CD8}" type="parTrans" cxnId="{A4FCB9BA-B972-4AA3-9042-C7BC89E06049}">
      <dgm:prSet/>
      <dgm:spPr/>
      <dgm:t>
        <a:bodyPr/>
        <a:lstStyle/>
        <a:p>
          <a:endParaRPr lang="en-US"/>
        </a:p>
      </dgm:t>
    </dgm:pt>
    <dgm:pt modelId="{F28393AF-FBE0-4167-B164-E80A87D4B543}" type="sibTrans" cxnId="{A4FCB9BA-B972-4AA3-9042-C7BC89E06049}">
      <dgm:prSet/>
      <dgm:spPr/>
      <dgm:t>
        <a:bodyPr/>
        <a:lstStyle/>
        <a:p>
          <a:endParaRPr lang="en-US"/>
        </a:p>
      </dgm:t>
    </dgm:pt>
    <dgm:pt modelId="{177652C1-AB14-4465-A6C7-02476EB010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View all bookings</a:t>
          </a:r>
          <a:endParaRPr lang="en-US" sz="1600" dirty="0"/>
        </a:p>
      </dgm:t>
    </dgm:pt>
    <dgm:pt modelId="{9E8DE2CD-E25B-4537-9E6D-7334AD0BE432}" type="parTrans" cxnId="{51DD2338-58D0-4778-B48A-328C6ED1E46C}">
      <dgm:prSet/>
      <dgm:spPr/>
      <dgm:t>
        <a:bodyPr/>
        <a:lstStyle/>
        <a:p>
          <a:endParaRPr lang="en-US"/>
        </a:p>
      </dgm:t>
    </dgm:pt>
    <dgm:pt modelId="{DDA1B9FB-ECF1-4C32-97B2-8F22B08A780B}" type="sibTrans" cxnId="{51DD2338-58D0-4778-B48A-328C6ED1E46C}">
      <dgm:prSet/>
      <dgm:spPr/>
      <dgm:t>
        <a:bodyPr/>
        <a:lstStyle/>
        <a:p>
          <a:endParaRPr lang="en-US"/>
        </a:p>
      </dgm:t>
    </dgm:pt>
    <dgm:pt modelId="{42CE49D4-136A-472D-B3A0-FFAEB4CD2F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View all ratings</a:t>
          </a:r>
          <a:endParaRPr lang="en-US" sz="1600"/>
        </a:p>
      </dgm:t>
    </dgm:pt>
    <dgm:pt modelId="{86C93EE3-FD73-46F0-91CB-A11B957CFA88}" type="parTrans" cxnId="{04C965EB-C611-4889-8570-4D4412FCBEDA}">
      <dgm:prSet/>
      <dgm:spPr/>
      <dgm:t>
        <a:bodyPr/>
        <a:lstStyle/>
        <a:p>
          <a:endParaRPr lang="en-US"/>
        </a:p>
      </dgm:t>
    </dgm:pt>
    <dgm:pt modelId="{611F6656-12BE-48D1-A40F-8F07C142971B}" type="sibTrans" cxnId="{04C965EB-C611-4889-8570-4D4412FCBEDA}">
      <dgm:prSet/>
      <dgm:spPr/>
      <dgm:t>
        <a:bodyPr/>
        <a:lstStyle/>
        <a:p>
          <a:endParaRPr lang="en-US"/>
        </a:p>
      </dgm:t>
    </dgm:pt>
    <dgm:pt modelId="{2CB44DFD-193F-4363-908F-61E6946664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Revoke the registration of any customer/service centre</a:t>
          </a:r>
          <a:endParaRPr lang="en-US" sz="1600" dirty="0"/>
        </a:p>
      </dgm:t>
    </dgm:pt>
    <dgm:pt modelId="{C6A19FBF-C232-46B5-B283-7FB1E9FBF662}" type="parTrans" cxnId="{F6CC469E-E3DA-4EE0-968A-BEE175321089}">
      <dgm:prSet/>
      <dgm:spPr/>
      <dgm:t>
        <a:bodyPr/>
        <a:lstStyle/>
        <a:p>
          <a:endParaRPr lang="en-US"/>
        </a:p>
      </dgm:t>
    </dgm:pt>
    <dgm:pt modelId="{C299BFF3-246C-479D-9D29-E7397A11A570}" type="sibTrans" cxnId="{F6CC469E-E3DA-4EE0-968A-BEE175321089}">
      <dgm:prSet/>
      <dgm:spPr/>
      <dgm:t>
        <a:bodyPr/>
        <a:lstStyle/>
        <a:p>
          <a:endParaRPr lang="en-US"/>
        </a:p>
      </dgm:t>
    </dgm:pt>
    <dgm:pt modelId="{119C741E-55CE-426F-B104-BF2C09D4A180}" type="pres">
      <dgm:prSet presAssocID="{CED952DD-33AD-48A0-B4A6-49872600DDF9}" presName="root" presStyleCnt="0">
        <dgm:presLayoutVars>
          <dgm:dir/>
          <dgm:resizeHandles val="exact"/>
        </dgm:presLayoutVars>
      </dgm:prSet>
      <dgm:spPr/>
    </dgm:pt>
    <dgm:pt modelId="{3B606A1E-6427-46DA-80B2-ED7A40828ACC}" type="pres">
      <dgm:prSet presAssocID="{CBF3E172-2628-4A0E-999C-E9FB4EAA90D2}" presName="compNode" presStyleCnt="0"/>
      <dgm:spPr/>
    </dgm:pt>
    <dgm:pt modelId="{C4012C01-8442-4D5E-AC2D-DC73D5CE7E8D}" type="pres">
      <dgm:prSet presAssocID="{CBF3E172-2628-4A0E-999C-E9FB4EAA90D2}" presName="iconRect" presStyleLbl="node1" presStyleIdx="0" presStyleCnt="2" custLinFactX="134797" custLinFactNeighborX="200000" custLinFactNeighborY="-43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76E4243-43C4-4FFB-8D01-6764697E2C1D}" type="pres">
      <dgm:prSet presAssocID="{CBF3E172-2628-4A0E-999C-E9FB4EAA90D2}" presName="iconSpace" presStyleCnt="0"/>
      <dgm:spPr/>
    </dgm:pt>
    <dgm:pt modelId="{7C1F92EA-ECA0-432D-923D-714CC7361F94}" type="pres">
      <dgm:prSet presAssocID="{CBF3E172-2628-4A0E-999C-E9FB4EAA90D2}" presName="parTx" presStyleLbl="revTx" presStyleIdx="0" presStyleCnt="4" custLinFactNeighborY="-88688">
        <dgm:presLayoutVars>
          <dgm:chMax val="0"/>
          <dgm:chPref val="0"/>
        </dgm:presLayoutVars>
      </dgm:prSet>
      <dgm:spPr/>
    </dgm:pt>
    <dgm:pt modelId="{60C3EDFB-ED7E-4225-8816-97613EE9E4D6}" type="pres">
      <dgm:prSet presAssocID="{CBF3E172-2628-4A0E-999C-E9FB4EAA90D2}" presName="txSpace" presStyleCnt="0"/>
      <dgm:spPr/>
    </dgm:pt>
    <dgm:pt modelId="{06CCE3BA-5569-404C-8271-9F1F5498874E}" type="pres">
      <dgm:prSet presAssocID="{CBF3E172-2628-4A0E-999C-E9FB4EAA90D2}" presName="desTx" presStyleLbl="revTx" presStyleIdx="1" presStyleCnt="4" custLinFactNeighborX="-1115" custLinFactNeighborY="-46773">
        <dgm:presLayoutVars/>
      </dgm:prSet>
      <dgm:spPr/>
    </dgm:pt>
    <dgm:pt modelId="{80601C5E-2510-4A01-AD66-7F75EFDAA41D}" type="pres">
      <dgm:prSet presAssocID="{12613C5B-B83D-4802-BEF8-F7882B950442}" presName="sibTrans" presStyleCnt="0"/>
      <dgm:spPr/>
    </dgm:pt>
    <dgm:pt modelId="{E1E2D0C0-050B-42EF-8D19-E5CF989CD409}" type="pres">
      <dgm:prSet presAssocID="{0575F215-8840-4801-B426-F87383DB64D7}" presName="compNode" presStyleCnt="0"/>
      <dgm:spPr/>
    </dgm:pt>
    <dgm:pt modelId="{CF61BEED-71A6-46CA-86BA-E28B3B10401B}" type="pres">
      <dgm:prSet presAssocID="{0575F215-8840-4801-B426-F87383DB64D7}" presName="iconRect" presStyleLbl="node1" presStyleIdx="1" presStyleCnt="2" custLinFactX="-134289" custLinFactNeighborX="-200000" custLinFactNeighborY="-254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E725EEB-3F79-41F2-BBEF-65758CE1D12D}" type="pres">
      <dgm:prSet presAssocID="{0575F215-8840-4801-B426-F87383DB64D7}" presName="iconSpace" presStyleCnt="0"/>
      <dgm:spPr/>
    </dgm:pt>
    <dgm:pt modelId="{8CBEA60D-1210-477E-BC87-D35A6240FD5C}" type="pres">
      <dgm:prSet presAssocID="{0575F215-8840-4801-B426-F87383DB64D7}" presName="parTx" presStyleLbl="revTx" presStyleIdx="2" presStyleCnt="4" custLinFactY="-38688" custLinFactNeighborX="-892" custLinFactNeighborY="-100000">
        <dgm:presLayoutVars>
          <dgm:chMax val="0"/>
          <dgm:chPref val="0"/>
        </dgm:presLayoutVars>
      </dgm:prSet>
      <dgm:spPr/>
    </dgm:pt>
    <dgm:pt modelId="{461B8DAF-2D0D-4335-A64B-3157E969879C}" type="pres">
      <dgm:prSet presAssocID="{0575F215-8840-4801-B426-F87383DB64D7}" presName="txSpace" presStyleCnt="0"/>
      <dgm:spPr/>
    </dgm:pt>
    <dgm:pt modelId="{2319B1C8-A33E-4769-9171-E33C134BBFC9}" type="pres">
      <dgm:prSet presAssocID="{0575F215-8840-4801-B426-F87383DB64D7}" presName="desTx" presStyleLbl="revTx" presStyleIdx="3" presStyleCnt="4" custLinFactNeighborX="-223" custLinFactNeighborY="-60688">
        <dgm:presLayoutVars/>
      </dgm:prSet>
      <dgm:spPr/>
    </dgm:pt>
  </dgm:ptLst>
  <dgm:cxnLst>
    <dgm:cxn modelId="{15610508-BF38-4408-B56F-B82EF82C0B90}" type="presOf" srcId="{42CE49D4-136A-472D-B3A0-FFAEB4CD2FB7}" destId="{2319B1C8-A33E-4769-9171-E33C134BBFC9}" srcOrd="0" destOrd="6" presId="urn:microsoft.com/office/officeart/2018/5/layout/CenteredIconLabelDescriptionList"/>
    <dgm:cxn modelId="{9CD66A0F-E513-4193-A24E-8E9285AA4757}" type="presOf" srcId="{0575F215-8840-4801-B426-F87383DB64D7}" destId="{8CBEA60D-1210-477E-BC87-D35A6240FD5C}" srcOrd="0" destOrd="0" presId="urn:microsoft.com/office/officeart/2018/5/layout/CenteredIconLabelDescriptionList"/>
    <dgm:cxn modelId="{51DD2338-58D0-4778-B48A-328C6ED1E46C}" srcId="{0575F215-8840-4801-B426-F87383DB64D7}" destId="{177652C1-AB14-4465-A6C7-02476EB01031}" srcOrd="5" destOrd="0" parTransId="{9E8DE2CD-E25B-4537-9E6D-7334AD0BE432}" sibTransId="{DDA1B9FB-ECF1-4C32-97B2-8F22B08A780B}"/>
    <dgm:cxn modelId="{623C9D5C-6C58-4D8E-9F4D-13ABBDC2939F}" type="presOf" srcId="{679EC536-93A0-4A30-AE9E-7DB30A4601A1}" destId="{2319B1C8-A33E-4769-9171-E33C134BBFC9}" srcOrd="0" destOrd="2" presId="urn:microsoft.com/office/officeart/2018/5/layout/CenteredIconLabelDescriptionList"/>
    <dgm:cxn modelId="{9AD9DD5D-B198-43BB-BDBD-B4F16A0EC826}" srcId="{0575F215-8840-4801-B426-F87383DB64D7}" destId="{F908391E-57A4-4A90-AC56-A6BE5D436481}" srcOrd="0" destOrd="0" parTransId="{EEFB7983-FAB3-42C6-B850-FBD3A8FBFEF1}" sibTransId="{420A0413-A4A3-4D01-943F-B560639FB560}"/>
    <dgm:cxn modelId="{B13FB05E-4111-47B8-A4A0-BBAFE9305EB7}" type="presOf" srcId="{F908391E-57A4-4A90-AC56-A6BE5D436481}" destId="{2319B1C8-A33E-4769-9171-E33C134BBFC9}" srcOrd="0" destOrd="0" presId="urn:microsoft.com/office/officeart/2018/5/layout/CenteredIconLabelDescriptionList"/>
    <dgm:cxn modelId="{9924F867-FC7C-4BB4-BA61-8DA304AB9540}" type="presOf" srcId="{815C07B0-8B48-4150-A81A-489BF37EFD7D}" destId="{2319B1C8-A33E-4769-9171-E33C134BBFC9}" srcOrd="0" destOrd="4" presId="urn:microsoft.com/office/officeart/2018/5/layout/CenteredIconLabelDescriptionList"/>
    <dgm:cxn modelId="{BD5AAA68-618C-497C-95E0-84B93DF62014}" type="presOf" srcId="{BF3FF0C9-522D-4693-AA34-21F18E446B28}" destId="{06CCE3BA-5569-404C-8271-9F1F5498874E}" srcOrd="0" destOrd="0" presId="urn:microsoft.com/office/officeart/2018/5/layout/CenteredIconLabelDescriptionList"/>
    <dgm:cxn modelId="{CD107071-FF14-4BE5-B895-084CD66F033C}" srcId="{0575F215-8840-4801-B426-F87383DB64D7}" destId="{679EC536-93A0-4A30-AE9E-7DB30A4601A1}" srcOrd="2" destOrd="0" parTransId="{F95E258A-0A8B-4D44-9569-994881FEAEC3}" sibTransId="{1F183F61-20CD-4B4C-9E68-796EA4ABB9E7}"/>
    <dgm:cxn modelId="{3C4A6857-53FB-4DED-A1C2-1756DEA1F013}" type="presOf" srcId="{8959A0CF-4616-496A-8736-C0B0D23F1A67}" destId="{2319B1C8-A33E-4769-9171-E33C134BBFC9}" srcOrd="0" destOrd="1" presId="urn:microsoft.com/office/officeart/2018/5/layout/CenteredIconLabelDescriptionList"/>
    <dgm:cxn modelId="{5CFDB378-5ABF-45FD-BAFE-B8185347EC1A}" type="presOf" srcId="{CED952DD-33AD-48A0-B4A6-49872600DDF9}" destId="{119C741E-55CE-426F-B104-BF2C09D4A180}" srcOrd="0" destOrd="0" presId="urn:microsoft.com/office/officeart/2018/5/layout/CenteredIconLabelDescriptionList"/>
    <dgm:cxn modelId="{563BC07A-CE6A-47C0-95A4-9DC0D16A0D7D}" type="presOf" srcId="{CBF3E172-2628-4A0E-999C-E9FB4EAA90D2}" destId="{7C1F92EA-ECA0-432D-923D-714CC7361F94}" srcOrd="0" destOrd="0" presId="urn:microsoft.com/office/officeart/2018/5/layout/CenteredIconLabelDescriptionList"/>
    <dgm:cxn modelId="{5622C080-C48A-4894-B852-AC142C26E5B5}" srcId="{CED952DD-33AD-48A0-B4A6-49872600DDF9}" destId="{CBF3E172-2628-4A0E-999C-E9FB4EAA90D2}" srcOrd="0" destOrd="0" parTransId="{BEFF6223-E399-47D0-B23F-FF47B1945A30}" sibTransId="{12613C5B-B83D-4802-BEF8-F7882B950442}"/>
    <dgm:cxn modelId="{303E6585-9113-4705-A483-CF45AF68921F}" srcId="{0575F215-8840-4801-B426-F87383DB64D7}" destId="{8959A0CF-4616-496A-8736-C0B0D23F1A67}" srcOrd="1" destOrd="0" parTransId="{569362F4-97A1-487C-A6B3-72DC2767AA29}" sibTransId="{553F3CD6-CCBB-4F62-8CAE-1B1D24BF8C35}"/>
    <dgm:cxn modelId="{F6CC469E-E3DA-4EE0-968A-BEE175321089}" srcId="{0575F215-8840-4801-B426-F87383DB64D7}" destId="{2CB44DFD-193F-4363-908F-61E694666423}" srcOrd="7" destOrd="0" parTransId="{C6A19FBF-C232-46B5-B283-7FB1E9FBF662}" sibTransId="{C299BFF3-246C-479D-9D29-E7397A11A570}"/>
    <dgm:cxn modelId="{085AECB2-53CE-4FBF-B178-4FF3F82CEF3D}" type="presOf" srcId="{177652C1-AB14-4465-A6C7-02476EB01031}" destId="{2319B1C8-A33E-4769-9171-E33C134BBFC9}" srcOrd="0" destOrd="5" presId="urn:microsoft.com/office/officeart/2018/5/layout/CenteredIconLabelDescriptionList"/>
    <dgm:cxn modelId="{A4FCB9BA-B972-4AA3-9042-C7BC89E06049}" srcId="{0575F215-8840-4801-B426-F87383DB64D7}" destId="{815C07B0-8B48-4150-A81A-489BF37EFD7D}" srcOrd="4" destOrd="0" parTransId="{0D3A520C-63CD-4A90-8DC1-BB738BAE7CD8}" sibTransId="{F28393AF-FBE0-4167-B164-E80A87D4B543}"/>
    <dgm:cxn modelId="{8D95FBE2-E91F-49BB-966A-76A00E2530BD}" type="presOf" srcId="{2CB44DFD-193F-4363-908F-61E694666423}" destId="{2319B1C8-A33E-4769-9171-E33C134BBFC9}" srcOrd="0" destOrd="7" presId="urn:microsoft.com/office/officeart/2018/5/layout/CenteredIconLabelDescriptionList"/>
    <dgm:cxn modelId="{4CE2C3E3-1D62-4746-B36D-BFCD0A578823}" type="presOf" srcId="{60C6FD28-4D5C-4362-B863-D15039E59B92}" destId="{2319B1C8-A33E-4769-9171-E33C134BBFC9}" srcOrd="0" destOrd="3" presId="urn:microsoft.com/office/officeart/2018/5/layout/CenteredIconLabelDescriptionList"/>
    <dgm:cxn modelId="{8DD0B9E4-9EB4-49D2-9E00-0A8152484C81}" srcId="{0575F215-8840-4801-B426-F87383DB64D7}" destId="{60C6FD28-4D5C-4362-B863-D15039E59B92}" srcOrd="3" destOrd="0" parTransId="{3538838F-7669-482A-8E27-99D0D371F217}" sibTransId="{55DC6671-3F4A-460C-94B1-0B31FAC79398}"/>
    <dgm:cxn modelId="{FF1004E8-B3D8-4077-85C2-6C2C0FC7369D}" srcId="{CBF3E172-2628-4A0E-999C-E9FB4EAA90D2}" destId="{BF3FF0C9-522D-4693-AA34-21F18E446B28}" srcOrd="0" destOrd="0" parTransId="{3BCA397B-767B-4ED3-AD5B-4310BADDD1C4}" sibTransId="{FB44F5E5-5089-4434-8B99-85917BFC04EB}"/>
    <dgm:cxn modelId="{04C965EB-C611-4889-8570-4D4412FCBEDA}" srcId="{0575F215-8840-4801-B426-F87383DB64D7}" destId="{42CE49D4-136A-472D-B3A0-FFAEB4CD2FB7}" srcOrd="6" destOrd="0" parTransId="{86C93EE3-FD73-46F0-91CB-A11B957CFA88}" sibTransId="{611F6656-12BE-48D1-A40F-8F07C142971B}"/>
    <dgm:cxn modelId="{27257FEB-9588-4037-AB46-80146F653A86}" srcId="{CED952DD-33AD-48A0-B4A6-49872600DDF9}" destId="{0575F215-8840-4801-B426-F87383DB64D7}" srcOrd="1" destOrd="0" parTransId="{83010A57-30FB-43B7-BE18-1E14C9B5B562}" sibTransId="{9F7A6F29-7014-4131-8681-288B968EE8B9}"/>
    <dgm:cxn modelId="{AD68C49A-393A-4EE0-A2E5-425182DEC8FC}" type="presParOf" srcId="{119C741E-55CE-426F-B104-BF2C09D4A180}" destId="{3B606A1E-6427-46DA-80B2-ED7A40828ACC}" srcOrd="0" destOrd="0" presId="urn:microsoft.com/office/officeart/2018/5/layout/CenteredIconLabelDescriptionList"/>
    <dgm:cxn modelId="{58691857-6B3B-47A8-95C9-5AE10EFE8802}" type="presParOf" srcId="{3B606A1E-6427-46DA-80B2-ED7A40828ACC}" destId="{C4012C01-8442-4D5E-AC2D-DC73D5CE7E8D}" srcOrd="0" destOrd="0" presId="urn:microsoft.com/office/officeart/2018/5/layout/CenteredIconLabelDescriptionList"/>
    <dgm:cxn modelId="{52F88DA2-C7D3-4C3A-922E-C1E737962EE7}" type="presParOf" srcId="{3B606A1E-6427-46DA-80B2-ED7A40828ACC}" destId="{C76E4243-43C4-4FFB-8D01-6764697E2C1D}" srcOrd="1" destOrd="0" presId="urn:microsoft.com/office/officeart/2018/5/layout/CenteredIconLabelDescriptionList"/>
    <dgm:cxn modelId="{CB95C97A-F8A3-4D9B-AA2C-632097A734F5}" type="presParOf" srcId="{3B606A1E-6427-46DA-80B2-ED7A40828ACC}" destId="{7C1F92EA-ECA0-432D-923D-714CC7361F94}" srcOrd="2" destOrd="0" presId="urn:microsoft.com/office/officeart/2018/5/layout/CenteredIconLabelDescriptionList"/>
    <dgm:cxn modelId="{9B6ECCCA-F257-48E4-9251-89AEBAA7F0F3}" type="presParOf" srcId="{3B606A1E-6427-46DA-80B2-ED7A40828ACC}" destId="{60C3EDFB-ED7E-4225-8816-97613EE9E4D6}" srcOrd="3" destOrd="0" presId="urn:microsoft.com/office/officeart/2018/5/layout/CenteredIconLabelDescriptionList"/>
    <dgm:cxn modelId="{6CD42A4E-AF39-4B5F-B6AD-13AC81EB50F7}" type="presParOf" srcId="{3B606A1E-6427-46DA-80B2-ED7A40828ACC}" destId="{06CCE3BA-5569-404C-8271-9F1F5498874E}" srcOrd="4" destOrd="0" presId="urn:microsoft.com/office/officeart/2018/5/layout/CenteredIconLabelDescriptionList"/>
    <dgm:cxn modelId="{999892B7-9F8E-4B37-B8C1-C4A3D253D185}" type="presParOf" srcId="{119C741E-55CE-426F-B104-BF2C09D4A180}" destId="{80601C5E-2510-4A01-AD66-7F75EFDAA41D}" srcOrd="1" destOrd="0" presId="urn:microsoft.com/office/officeart/2018/5/layout/CenteredIconLabelDescriptionList"/>
    <dgm:cxn modelId="{1F29CCBF-6548-4064-A0F0-DBE488EBFF88}" type="presParOf" srcId="{119C741E-55CE-426F-B104-BF2C09D4A180}" destId="{E1E2D0C0-050B-42EF-8D19-E5CF989CD409}" srcOrd="2" destOrd="0" presId="urn:microsoft.com/office/officeart/2018/5/layout/CenteredIconLabelDescriptionList"/>
    <dgm:cxn modelId="{3F97031B-DA3D-4FF3-9FB2-D8D0E484FFB6}" type="presParOf" srcId="{E1E2D0C0-050B-42EF-8D19-E5CF989CD409}" destId="{CF61BEED-71A6-46CA-86BA-E28B3B10401B}" srcOrd="0" destOrd="0" presId="urn:microsoft.com/office/officeart/2018/5/layout/CenteredIconLabelDescriptionList"/>
    <dgm:cxn modelId="{6F808561-95DC-4C0F-8769-BE4DFC39EDB5}" type="presParOf" srcId="{E1E2D0C0-050B-42EF-8D19-E5CF989CD409}" destId="{6E725EEB-3F79-41F2-BBEF-65758CE1D12D}" srcOrd="1" destOrd="0" presId="urn:microsoft.com/office/officeart/2018/5/layout/CenteredIconLabelDescriptionList"/>
    <dgm:cxn modelId="{6966E41C-2EAB-4BCF-B434-2545AD977C6B}" type="presParOf" srcId="{E1E2D0C0-050B-42EF-8D19-E5CF989CD409}" destId="{8CBEA60D-1210-477E-BC87-D35A6240FD5C}" srcOrd="2" destOrd="0" presId="urn:microsoft.com/office/officeart/2018/5/layout/CenteredIconLabelDescriptionList"/>
    <dgm:cxn modelId="{68157356-9063-4546-89C3-8E93952D253A}" type="presParOf" srcId="{E1E2D0C0-050B-42EF-8D19-E5CF989CD409}" destId="{461B8DAF-2D0D-4335-A64B-3157E969879C}" srcOrd="3" destOrd="0" presId="urn:microsoft.com/office/officeart/2018/5/layout/CenteredIconLabelDescriptionList"/>
    <dgm:cxn modelId="{CC6D98B1-8B15-4C6D-9737-0F6036F7E864}" type="presParOf" srcId="{E1E2D0C0-050B-42EF-8D19-E5CF989CD409}" destId="{2319B1C8-A33E-4769-9171-E33C134BBF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762371-AF7A-4062-BD81-59FDA45E013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90D9DA-8047-48D3-973F-9ADEBA8C1F67}">
      <dgm:prSet/>
      <dgm:spPr/>
      <dgm:t>
        <a:bodyPr/>
        <a:lstStyle/>
        <a:p>
          <a:r>
            <a:rPr lang="en-IN"/>
            <a:t>Akash:</a:t>
          </a:r>
          <a:endParaRPr lang="en-US"/>
        </a:p>
      </dgm:t>
    </dgm:pt>
    <dgm:pt modelId="{B3089246-A5C2-4216-A6D1-CAA59632C129}" type="parTrans" cxnId="{DDAE2405-D5FA-4B0E-8C36-FDE687161203}">
      <dgm:prSet/>
      <dgm:spPr/>
      <dgm:t>
        <a:bodyPr/>
        <a:lstStyle/>
        <a:p>
          <a:endParaRPr lang="en-US"/>
        </a:p>
      </dgm:t>
    </dgm:pt>
    <dgm:pt modelId="{736214B6-AF4A-4DB8-AD5A-E84A10DB59BE}" type="sibTrans" cxnId="{DDAE2405-D5FA-4B0E-8C36-FDE687161203}">
      <dgm:prSet/>
      <dgm:spPr/>
      <dgm:t>
        <a:bodyPr/>
        <a:lstStyle/>
        <a:p>
          <a:endParaRPr lang="en-US"/>
        </a:p>
      </dgm:t>
    </dgm:pt>
    <dgm:pt modelId="{891CB2DF-5D40-4B18-8E4B-082349E24150}">
      <dgm:prSet/>
      <dgm:spPr/>
      <dgm:t>
        <a:bodyPr/>
        <a:lstStyle/>
        <a:p>
          <a:r>
            <a:rPr lang="en-IN"/>
            <a:t>Database design</a:t>
          </a:r>
          <a:endParaRPr lang="en-US"/>
        </a:p>
      </dgm:t>
    </dgm:pt>
    <dgm:pt modelId="{D8D770C5-19A8-4997-9458-132C315F9CA9}" type="parTrans" cxnId="{5627C8CF-AAC8-4CCE-81A2-0D2E5D5942FB}">
      <dgm:prSet/>
      <dgm:spPr/>
      <dgm:t>
        <a:bodyPr/>
        <a:lstStyle/>
        <a:p>
          <a:endParaRPr lang="en-US"/>
        </a:p>
      </dgm:t>
    </dgm:pt>
    <dgm:pt modelId="{6C9CBEE4-EC18-4BCA-9DEC-0FE3CC5C9AB8}" type="sibTrans" cxnId="{5627C8CF-AAC8-4CCE-81A2-0D2E5D5942FB}">
      <dgm:prSet/>
      <dgm:spPr/>
      <dgm:t>
        <a:bodyPr/>
        <a:lstStyle/>
        <a:p>
          <a:endParaRPr lang="en-US"/>
        </a:p>
      </dgm:t>
    </dgm:pt>
    <dgm:pt modelId="{4A9FD166-740B-4EE0-AB71-38E5BE664EA7}">
      <dgm:prSet/>
      <dgm:spPr/>
      <dgm:t>
        <a:bodyPr/>
        <a:lstStyle/>
        <a:p>
          <a:r>
            <a:rPr lang="en-IN"/>
            <a:t>Backend and frontend for customer</a:t>
          </a:r>
          <a:endParaRPr lang="en-US"/>
        </a:p>
      </dgm:t>
    </dgm:pt>
    <dgm:pt modelId="{31B84E24-4B62-4FC9-AE7C-226CDE1C9E76}" type="parTrans" cxnId="{E693AE86-8381-4A28-9519-0C253A65BFB4}">
      <dgm:prSet/>
      <dgm:spPr/>
      <dgm:t>
        <a:bodyPr/>
        <a:lstStyle/>
        <a:p>
          <a:endParaRPr lang="en-US"/>
        </a:p>
      </dgm:t>
    </dgm:pt>
    <dgm:pt modelId="{9D546115-631B-45BF-8888-7AB1E2E98761}" type="sibTrans" cxnId="{E693AE86-8381-4A28-9519-0C253A65BFB4}">
      <dgm:prSet/>
      <dgm:spPr/>
      <dgm:t>
        <a:bodyPr/>
        <a:lstStyle/>
        <a:p>
          <a:endParaRPr lang="en-US"/>
        </a:p>
      </dgm:t>
    </dgm:pt>
    <dgm:pt modelId="{514CD983-7953-40C9-8099-CA6B0FD3656D}">
      <dgm:prSet/>
      <dgm:spPr/>
      <dgm:t>
        <a:bodyPr/>
        <a:lstStyle/>
        <a:p>
          <a:r>
            <a:rPr lang="en-IN"/>
            <a:t>Managing Github</a:t>
          </a:r>
          <a:endParaRPr lang="en-US"/>
        </a:p>
      </dgm:t>
    </dgm:pt>
    <dgm:pt modelId="{6F243CE5-216C-4258-9B1E-E5F513B27FC1}" type="parTrans" cxnId="{5D8139AC-605E-415D-BE8D-7291BD337E52}">
      <dgm:prSet/>
      <dgm:spPr/>
      <dgm:t>
        <a:bodyPr/>
        <a:lstStyle/>
        <a:p>
          <a:endParaRPr lang="en-US"/>
        </a:p>
      </dgm:t>
    </dgm:pt>
    <dgm:pt modelId="{93BA9D92-8CB6-4880-BB52-2175F833FCE4}" type="sibTrans" cxnId="{5D8139AC-605E-415D-BE8D-7291BD337E52}">
      <dgm:prSet/>
      <dgm:spPr/>
      <dgm:t>
        <a:bodyPr/>
        <a:lstStyle/>
        <a:p>
          <a:endParaRPr lang="en-US"/>
        </a:p>
      </dgm:t>
    </dgm:pt>
    <dgm:pt modelId="{1E3CFF2F-2051-4B43-836F-98EB386595D3}">
      <dgm:prSet/>
      <dgm:spPr/>
      <dgm:t>
        <a:bodyPr/>
        <a:lstStyle/>
        <a:p>
          <a:r>
            <a:rPr lang="en-IN"/>
            <a:t>Aniket:</a:t>
          </a:r>
          <a:endParaRPr lang="en-US"/>
        </a:p>
      </dgm:t>
    </dgm:pt>
    <dgm:pt modelId="{681BAC1D-2E79-456C-81AF-60801C7C882F}" type="parTrans" cxnId="{F7D974D9-FF97-430A-A6D5-B62CF865B3EA}">
      <dgm:prSet/>
      <dgm:spPr/>
      <dgm:t>
        <a:bodyPr/>
        <a:lstStyle/>
        <a:p>
          <a:endParaRPr lang="en-US"/>
        </a:p>
      </dgm:t>
    </dgm:pt>
    <dgm:pt modelId="{140665D0-6CA7-47CB-8096-3BF3D1A615DD}" type="sibTrans" cxnId="{F7D974D9-FF97-430A-A6D5-B62CF865B3EA}">
      <dgm:prSet/>
      <dgm:spPr/>
      <dgm:t>
        <a:bodyPr/>
        <a:lstStyle/>
        <a:p>
          <a:endParaRPr lang="en-US"/>
        </a:p>
      </dgm:t>
    </dgm:pt>
    <dgm:pt modelId="{AFB1A159-AACE-4821-8CCA-419E74AD6FF3}">
      <dgm:prSet/>
      <dgm:spPr/>
      <dgm:t>
        <a:bodyPr/>
        <a:lstStyle/>
        <a:p>
          <a:r>
            <a:rPr lang="en-IN"/>
            <a:t>Backend and frontend for admin</a:t>
          </a:r>
          <a:endParaRPr lang="en-US"/>
        </a:p>
      </dgm:t>
    </dgm:pt>
    <dgm:pt modelId="{DB39812F-133A-4895-B106-FF7ACFF2E17A}" type="parTrans" cxnId="{9351024B-6E63-458B-87F6-D48420E447C5}">
      <dgm:prSet/>
      <dgm:spPr/>
      <dgm:t>
        <a:bodyPr/>
        <a:lstStyle/>
        <a:p>
          <a:endParaRPr lang="en-US"/>
        </a:p>
      </dgm:t>
    </dgm:pt>
    <dgm:pt modelId="{85F20271-7537-4F4A-AC8C-EB180003FC44}" type="sibTrans" cxnId="{9351024B-6E63-458B-87F6-D48420E447C5}">
      <dgm:prSet/>
      <dgm:spPr/>
      <dgm:t>
        <a:bodyPr/>
        <a:lstStyle/>
        <a:p>
          <a:endParaRPr lang="en-US"/>
        </a:p>
      </dgm:t>
    </dgm:pt>
    <dgm:pt modelId="{4CB3D9DF-03EC-4D6C-A3FD-0909A384931A}">
      <dgm:prSet/>
      <dgm:spPr/>
      <dgm:t>
        <a:bodyPr/>
        <a:lstStyle/>
        <a:p>
          <a:r>
            <a:rPr lang="en-IN"/>
            <a:t>Frontend assistance for service centre</a:t>
          </a:r>
          <a:endParaRPr lang="en-US"/>
        </a:p>
      </dgm:t>
    </dgm:pt>
    <dgm:pt modelId="{FFC6E6E6-B1E1-4CB2-8346-4E3D1B43C252}" type="parTrans" cxnId="{5D78EF5D-308F-4DE9-9E01-3AFDFCA6FEB2}">
      <dgm:prSet/>
      <dgm:spPr/>
      <dgm:t>
        <a:bodyPr/>
        <a:lstStyle/>
        <a:p>
          <a:endParaRPr lang="en-US"/>
        </a:p>
      </dgm:t>
    </dgm:pt>
    <dgm:pt modelId="{F0CDE297-0CCB-4257-B680-B0F18C6AF6B2}" type="sibTrans" cxnId="{5D78EF5D-308F-4DE9-9E01-3AFDFCA6FEB2}">
      <dgm:prSet/>
      <dgm:spPr/>
      <dgm:t>
        <a:bodyPr/>
        <a:lstStyle/>
        <a:p>
          <a:endParaRPr lang="en-US"/>
        </a:p>
      </dgm:t>
    </dgm:pt>
    <dgm:pt modelId="{B50826C9-F359-40A4-A09D-B00B026D01DD}">
      <dgm:prSet/>
      <dgm:spPr/>
      <dgm:t>
        <a:bodyPr/>
        <a:lstStyle/>
        <a:p>
          <a:r>
            <a:rPr lang="en-IN"/>
            <a:t>Deepak:</a:t>
          </a:r>
          <a:endParaRPr lang="en-US"/>
        </a:p>
      </dgm:t>
    </dgm:pt>
    <dgm:pt modelId="{FAE24E0F-09AA-4D67-BA8E-FC5A8C2E1B5E}" type="parTrans" cxnId="{265690DD-CD95-44E7-A850-291F0F2527DE}">
      <dgm:prSet/>
      <dgm:spPr/>
      <dgm:t>
        <a:bodyPr/>
        <a:lstStyle/>
        <a:p>
          <a:endParaRPr lang="en-US"/>
        </a:p>
      </dgm:t>
    </dgm:pt>
    <dgm:pt modelId="{C684E4A5-7441-483D-81B5-1D6D7C854958}" type="sibTrans" cxnId="{265690DD-CD95-44E7-A850-291F0F2527DE}">
      <dgm:prSet/>
      <dgm:spPr/>
      <dgm:t>
        <a:bodyPr/>
        <a:lstStyle/>
        <a:p>
          <a:endParaRPr lang="en-US"/>
        </a:p>
      </dgm:t>
    </dgm:pt>
    <dgm:pt modelId="{80528CB4-1EAD-49F7-A8FD-2C1A35B091FF}">
      <dgm:prSet/>
      <dgm:spPr/>
      <dgm:t>
        <a:bodyPr/>
        <a:lstStyle/>
        <a:p>
          <a:r>
            <a:rPr lang="en-IN"/>
            <a:t>Backend and frontend assistance for Service centre</a:t>
          </a:r>
          <a:endParaRPr lang="en-US"/>
        </a:p>
      </dgm:t>
    </dgm:pt>
    <dgm:pt modelId="{1631C80B-BBDB-49D1-8655-D821298D83F0}" type="parTrans" cxnId="{E2EE7115-6C8C-4FF6-ACF1-06E99829D3FC}">
      <dgm:prSet/>
      <dgm:spPr/>
      <dgm:t>
        <a:bodyPr/>
        <a:lstStyle/>
        <a:p>
          <a:endParaRPr lang="en-US"/>
        </a:p>
      </dgm:t>
    </dgm:pt>
    <dgm:pt modelId="{98D586F7-AF8D-454C-BC92-C3955867B59C}" type="sibTrans" cxnId="{E2EE7115-6C8C-4FF6-ACF1-06E99829D3FC}">
      <dgm:prSet/>
      <dgm:spPr/>
      <dgm:t>
        <a:bodyPr/>
        <a:lstStyle/>
        <a:p>
          <a:endParaRPr lang="en-US"/>
        </a:p>
      </dgm:t>
    </dgm:pt>
    <dgm:pt modelId="{12A8E6C6-7B01-42C0-BFDB-A9AFF8C4C91E}">
      <dgm:prSet/>
      <dgm:spPr/>
      <dgm:t>
        <a:bodyPr/>
        <a:lstStyle/>
        <a:p>
          <a:r>
            <a:rPr lang="en-IN"/>
            <a:t>Blogs and other static pages</a:t>
          </a:r>
          <a:endParaRPr lang="en-US"/>
        </a:p>
      </dgm:t>
    </dgm:pt>
    <dgm:pt modelId="{01AB982F-BB0D-4FB4-911E-1CBE3D78B292}" type="parTrans" cxnId="{A8642FB5-3621-4DD6-BB01-19A21B204067}">
      <dgm:prSet/>
      <dgm:spPr/>
      <dgm:t>
        <a:bodyPr/>
        <a:lstStyle/>
        <a:p>
          <a:endParaRPr lang="en-US"/>
        </a:p>
      </dgm:t>
    </dgm:pt>
    <dgm:pt modelId="{1717CAAE-50FA-4108-B019-34286FF72568}" type="sibTrans" cxnId="{A8642FB5-3621-4DD6-BB01-19A21B204067}">
      <dgm:prSet/>
      <dgm:spPr/>
      <dgm:t>
        <a:bodyPr/>
        <a:lstStyle/>
        <a:p>
          <a:endParaRPr lang="en-US"/>
        </a:p>
      </dgm:t>
    </dgm:pt>
    <dgm:pt modelId="{73B937F5-3F0D-4CA9-8952-8BDD50259E4A}">
      <dgm:prSet/>
      <dgm:spPr/>
      <dgm:t>
        <a:bodyPr/>
        <a:lstStyle/>
        <a:p>
          <a:r>
            <a:rPr lang="en-IN"/>
            <a:t>Rutvij:</a:t>
          </a:r>
          <a:endParaRPr lang="en-US"/>
        </a:p>
      </dgm:t>
    </dgm:pt>
    <dgm:pt modelId="{2317BDFC-5050-4593-847E-C7B53B97F02E}" type="parTrans" cxnId="{0F0D8C34-6005-4CE1-864D-9D525A8FEBBE}">
      <dgm:prSet/>
      <dgm:spPr/>
      <dgm:t>
        <a:bodyPr/>
        <a:lstStyle/>
        <a:p>
          <a:endParaRPr lang="en-US"/>
        </a:p>
      </dgm:t>
    </dgm:pt>
    <dgm:pt modelId="{28752CD9-5A03-449A-870A-5B77B86A3572}" type="sibTrans" cxnId="{0F0D8C34-6005-4CE1-864D-9D525A8FEBBE}">
      <dgm:prSet/>
      <dgm:spPr/>
      <dgm:t>
        <a:bodyPr/>
        <a:lstStyle/>
        <a:p>
          <a:endParaRPr lang="en-US"/>
        </a:p>
      </dgm:t>
    </dgm:pt>
    <dgm:pt modelId="{4FFEF00B-A6A2-4498-B561-782595C3CE95}">
      <dgm:prSet/>
      <dgm:spPr/>
      <dgm:t>
        <a:bodyPr/>
        <a:lstStyle/>
        <a:p>
          <a:r>
            <a:rPr lang="en-IN"/>
            <a:t>Database design</a:t>
          </a:r>
          <a:endParaRPr lang="en-US"/>
        </a:p>
      </dgm:t>
    </dgm:pt>
    <dgm:pt modelId="{56DE0C7D-31A7-42EE-9A40-DCEBE6C5F5CE}" type="parTrans" cxnId="{FFBEA9D7-0FF7-4A4C-9419-0A3A7CCAC93C}">
      <dgm:prSet/>
      <dgm:spPr/>
      <dgm:t>
        <a:bodyPr/>
        <a:lstStyle/>
        <a:p>
          <a:endParaRPr lang="en-US"/>
        </a:p>
      </dgm:t>
    </dgm:pt>
    <dgm:pt modelId="{D5372DE9-EFCB-440E-B673-3960E9E1B505}" type="sibTrans" cxnId="{FFBEA9D7-0FF7-4A4C-9419-0A3A7CCAC93C}">
      <dgm:prSet/>
      <dgm:spPr/>
      <dgm:t>
        <a:bodyPr/>
        <a:lstStyle/>
        <a:p>
          <a:endParaRPr lang="en-US"/>
        </a:p>
      </dgm:t>
    </dgm:pt>
    <dgm:pt modelId="{885EAAA8-5077-4A5B-9B7E-D20BE3D02F60}">
      <dgm:prSet/>
      <dgm:spPr/>
      <dgm:t>
        <a:bodyPr/>
        <a:lstStyle/>
        <a:p>
          <a:r>
            <a:rPr lang="en-IN"/>
            <a:t>Backend and frontend for service centre</a:t>
          </a:r>
          <a:endParaRPr lang="en-US"/>
        </a:p>
      </dgm:t>
    </dgm:pt>
    <dgm:pt modelId="{0A40241D-E710-423E-BB1D-F7875D1CD4A1}" type="parTrans" cxnId="{F42C6C19-C783-4C62-A730-D4BBD63AA65C}">
      <dgm:prSet/>
      <dgm:spPr/>
      <dgm:t>
        <a:bodyPr/>
        <a:lstStyle/>
        <a:p>
          <a:endParaRPr lang="en-US"/>
        </a:p>
      </dgm:t>
    </dgm:pt>
    <dgm:pt modelId="{6A3E9E35-D3DA-4DB6-B860-CB0040930691}" type="sibTrans" cxnId="{F42C6C19-C783-4C62-A730-D4BBD63AA65C}">
      <dgm:prSet/>
      <dgm:spPr/>
      <dgm:t>
        <a:bodyPr/>
        <a:lstStyle/>
        <a:p>
          <a:endParaRPr lang="en-US"/>
        </a:p>
      </dgm:t>
    </dgm:pt>
    <dgm:pt modelId="{A344267C-E093-4557-B85F-A8C4F6382412}">
      <dgm:prSet/>
      <dgm:spPr/>
      <dgm:t>
        <a:bodyPr/>
        <a:lstStyle/>
        <a:p>
          <a:r>
            <a:rPr lang="en-IN"/>
            <a:t>Managing Github</a:t>
          </a:r>
          <a:endParaRPr lang="en-US"/>
        </a:p>
      </dgm:t>
    </dgm:pt>
    <dgm:pt modelId="{94CB8C81-F5C9-4E13-9444-1258B53D7153}" type="parTrans" cxnId="{92C6F07D-AF0A-47E6-9ABC-9355079232CE}">
      <dgm:prSet/>
      <dgm:spPr/>
      <dgm:t>
        <a:bodyPr/>
        <a:lstStyle/>
        <a:p>
          <a:endParaRPr lang="en-US"/>
        </a:p>
      </dgm:t>
    </dgm:pt>
    <dgm:pt modelId="{46196CF6-08CC-42AB-9258-9571DD417731}" type="sibTrans" cxnId="{92C6F07D-AF0A-47E6-9ABC-9355079232CE}">
      <dgm:prSet/>
      <dgm:spPr/>
      <dgm:t>
        <a:bodyPr/>
        <a:lstStyle/>
        <a:p>
          <a:endParaRPr lang="en-US"/>
        </a:p>
      </dgm:t>
    </dgm:pt>
    <dgm:pt modelId="{749C7715-A682-4346-83F0-77A82C2D1D6D}" type="pres">
      <dgm:prSet presAssocID="{B1762371-AF7A-4062-BD81-59FDA45E013F}" presName="linear" presStyleCnt="0">
        <dgm:presLayoutVars>
          <dgm:dir/>
          <dgm:animLvl val="lvl"/>
          <dgm:resizeHandles val="exact"/>
        </dgm:presLayoutVars>
      </dgm:prSet>
      <dgm:spPr/>
    </dgm:pt>
    <dgm:pt modelId="{6ED5878D-53B5-42A0-A2EF-4ACFC8FBEDDC}" type="pres">
      <dgm:prSet presAssocID="{A890D9DA-8047-48D3-973F-9ADEBA8C1F67}" presName="parentLin" presStyleCnt="0"/>
      <dgm:spPr/>
    </dgm:pt>
    <dgm:pt modelId="{F2056078-7EDA-4D96-8239-E39204E93C29}" type="pres">
      <dgm:prSet presAssocID="{A890D9DA-8047-48D3-973F-9ADEBA8C1F67}" presName="parentLeftMargin" presStyleLbl="node1" presStyleIdx="0" presStyleCnt="4"/>
      <dgm:spPr/>
    </dgm:pt>
    <dgm:pt modelId="{A04EA9A1-70E4-4E93-BDCE-41CB5501C647}" type="pres">
      <dgm:prSet presAssocID="{A890D9DA-8047-48D3-973F-9ADEBA8C1F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03568B-4042-4285-9B9B-D84A332F36CB}" type="pres">
      <dgm:prSet presAssocID="{A890D9DA-8047-48D3-973F-9ADEBA8C1F67}" presName="negativeSpace" presStyleCnt="0"/>
      <dgm:spPr/>
    </dgm:pt>
    <dgm:pt modelId="{E1486411-ACC3-429D-A510-566300FBAB91}" type="pres">
      <dgm:prSet presAssocID="{A890D9DA-8047-48D3-973F-9ADEBA8C1F67}" presName="childText" presStyleLbl="conFgAcc1" presStyleIdx="0" presStyleCnt="4">
        <dgm:presLayoutVars>
          <dgm:bulletEnabled val="1"/>
        </dgm:presLayoutVars>
      </dgm:prSet>
      <dgm:spPr/>
    </dgm:pt>
    <dgm:pt modelId="{977AF541-3018-44A0-A8B5-CB27B4C3A22E}" type="pres">
      <dgm:prSet presAssocID="{736214B6-AF4A-4DB8-AD5A-E84A10DB59BE}" presName="spaceBetweenRectangles" presStyleCnt="0"/>
      <dgm:spPr/>
    </dgm:pt>
    <dgm:pt modelId="{CA2E7496-E867-4023-8680-A0E6AE915150}" type="pres">
      <dgm:prSet presAssocID="{1E3CFF2F-2051-4B43-836F-98EB386595D3}" presName="parentLin" presStyleCnt="0"/>
      <dgm:spPr/>
    </dgm:pt>
    <dgm:pt modelId="{703FD448-26A8-46C3-BE1C-3AB7068D0705}" type="pres">
      <dgm:prSet presAssocID="{1E3CFF2F-2051-4B43-836F-98EB386595D3}" presName="parentLeftMargin" presStyleLbl="node1" presStyleIdx="0" presStyleCnt="4"/>
      <dgm:spPr/>
    </dgm:pt>
    <dgm:pt modelId="{DE127A43-CA7F-4745-813E-C6DC4C659ACA}" type="pres">
      <dgm:prSet presAssocID="{1E3CFF2F-2051-4B43-836F-98EB386595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9D93A9-10DE-4FFD-A78F-487977476A89}" type="pres">
      <dgm:prSet presAssocID="{1E3CFF2F-2051-4B43-836F-98EB386595D3}" presName="negativeSpace" presStyleCnt="0"/>
      <dgm:spPr/>
    </dgm:pt>
    <dgm:pt modelId="{20895582-B36C-40D7-B38F-26EC8D27677A}" type="pres">
      <dgm:prSet presAssocID="{1E3CFF2F-2051-4B43-836F-98EB386595D3}" presName="childText" presStyleLbl="conFgAcc1" presStyleIdx="1" presStyleCnt="4">
        <dgm:presLayoutVars>
          <dgm:bulletEnabled val="1"/>
        </dgm:presLayoutVars>
      </dgm:prSet>
      <dgm:spPr/>
    </dgm:pt>
    <dgm:pt modelId="{7A42CE11-85CA-49D2-9EF6-6F68B5659BB7}" type="pres">
      <dgm:prSet presAssocID="{140665D0-6CA7-47CB-8096-3BF3D1A615DD}" presName="spaceBetweenRectangles" presStyleCnt="0"/>
      <dgm:spPr/>
    </dgm:pt>
    <dgm:pt modelId="{7CB79865-1DC6-4368-9762-45231A37CEE3}" type="pres">
      <dgm:prSet presAssocID="{B50826C9-F359-40A4-A09D-B00B026D01DD}" presName="parentLin" presStyleCnt="0"/>
      <dgm:spPr/>
    </dgm:pt>
    <dgm:pt modelId="{924D44BB-A96B-4428-BA64-8FC732D69F3C}" type="pres">
      <dgm:prSet presAssocID="{B50826C9-F359-40A4-A09D-B00B026D01DD}" presName="parentLeftMargin" presStyleLbl="node1" presStyleIdx="1" presStyleCnt="4"/>
      <dgm:spPr/>
    </dgm:pt>
    <dgm:pt modelId="{72A2B75D-B28F-4755-AD78-9A1E7E8A7B6C}" type="pres">
      <dgm:prSet presAssocID="{B50826C9-F359-40A4-A09D-B00B026D0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8CD77C-4045-467D-880B-0DF92DFA1AD0}" type="pres">
      <dgm:prSet presAssocID="{B50826C9-F359-40A4-A09D-B00B026D01DD}" presName="negativeSpace" presStyleCnt="0"/>
      <dgm:spPr/>
    </dgm:pt>
    <dgm:pt modelId="{30FC1C77-CA9F-4035-B56B-C47AD93A69B0}" type="pres">
      <dgm:prSet presAssocID="{B50826C9-F359-40A4-A09D-B00B026D01DD}" presName="childText" presStyleLbl="conFgAcc1" presStyleIdx="2" presStyleCnt="4">
        <dgm:presLayoutVars>
          <dgm:bulletEnabled val="1"/>
        </dgm:presLayoutVars>
      </dgm:prSet>
      <dgm:spPr/>
    </dgm:pt>
    <dgm:pt modelId="{03C694B7-E593-442C-A5C0-30C6FBC6C2FB}" type="pres">
      <dgm:prSet presAssocID="{C684E4A5-7441-483D-81B5-1D6D7C854958}" presName="spaceBetweenRectangles" presStyleCnt="0"/>
      <dgm:spPr/>
    </dgm:pt>
    <dgm:pt modelId="{746563C1-B31E-4DD2-9EE7-E2FF8C2FA16D}" type="pres">
      <dgm:prSet presAssocID="{73B937F5-3F0D-4CA9-8952-8BDD50259E4A}" presName="parentLin" presStyleCnt="0"/>
      <dgm:spPr/>
    </dgm:pt>
    <dgm:pt modelId="{C9D8C2FD-9127-45E3-9C7E-23F48F379295}" type="pres">
      <dgm:prSet presAssocID="{73B937F5-3F0D-4CA9-8952-8BDD50259E4A}" presName="parentLeftMargin" presStyleLbl="node1" presStyleIdx="2" presStyleCnt="4"/>
      <dgm:spPr/>
    </dgm:pt>
    <dgm:pt modelId="{B6D9F0A9-7757-4FB6-B6E3-CC6718D26BBC}" type="pres">
      <dgm:prSet presAssocID="{73B937F5-3F0D-4CA9-8952-8BDD50259E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B55B85-08AE-4CEC-A88A-5261B759B0BB}" type="pres">
      <dgm:prSet presAssocID="{73B937F5-3F0D-4CA9-8952-8BDD50259E4A}" presName="negativeSpace" presStyleCnt="0"/>
      <dgm:spPr/>
    </dgm:pt>
    <dgm:pt modelId="{DC121B55-7F9D-4282-B869-E3C5CEE13A04}" type="pres">
      <dgm:prSet presAssocID="{73B937F5-3F0D-4CA9-8952-8BDD50259E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AE2405-D5FA-4B0E-8C36-FDE687161203}" srcId="{B1762371-AF7A-4062-BD81-59FDA45E013F}" destId="{A890D9DA-8047-48D3-973F-9ADEBA8C1F67}" srcOrd="0" destOrd="0" parTransId="{B3089246-A5C2-4216-A6D1-CAA59632C129}" sibTransId="{736214B6-AF4A-4DB8-AD5A-E84A10DB59BE}"/>
    <dgm:cxn modelId="{0B730A11-1CA1-498A-AFE1-BC020EB7C1B1}" type="presOf" srcId="{12A8E6C6-7B01-42C0-BFDB-A9AFF8C4C91E}" destId="{30FC1C77-CA9F-4035-B56B-C47AD93A69B0}" srcOrd="0" destOrd="1" presId="urn:microsoft.com/office/officeart/2005/8/layout/list1"/>
    <dgm:cxn modelId="{83E59112-C6B7-4FD3-80BC-5115D31C9A10}" type="presOf" srcId="{1E3CFF2F-2051-4B43-836F-98EB386595D3}" destId="{DE127A43-CA7F-4745-813E-C6DC4C659ACA}" srcOrd="1" destOrd="0" presId="urn:microsoft.com/office/officeart/2005/8/layout/list1"/>
    <dgm:cxn modelId="{E2EE7115-6C8C-4FF6-ACF1-06E99829D3FC}" srcId="{B50826C9-F359-40A4-A09D-B00B026D01DD}" destId="{80528CB4-1EAD-49F7-A8FD-2C1A35B091FF}" srcOrd="0" destOrd="0" parTransId="{1631C80B-BBDB-49D1-8655-D821298D83F0}" sibTransId="{98D586F7-AF8D-454C-BC92-C3955867B59C}"/>
    <dgm:cxn modelId="{F42C6C19-C783-4C62-A730-D4BBD63AA65C}" srcId="{73B937F5-3F0D-4CA9-8952-8BDD50259E4A}" destId="{885EAAA8-5077-4A5B-9B7E-D20BE3D02F60}" srcOrd="1" destOrd="0" parTransId="{0A40241D-E710-423E-BB1D-F7875D1CD4A1}" sibTransId="{6A3E9E35-D3DA-4DB6-B860-CB0040930691}"/>
    <dgm:cxn modelId="{0F0D8C34-6005-4CE1-864D-9D525A8FEBBE}" srcId="{B1762371-AF7A-4062-BD81-59FDA45E013F}" destId="{73B937F5-3F0D-4CA9-8952-8BDD50259E4A}" srcOrd="3" destOrd="0" parTransId="{2317BDFC-5050-4593-847E-C7B53B97F02E}" sibTransId="{28752CD9-5A03-449A-870A-5B77B86A3572}"/>
    <dgm:cxn modelId="{C614863A-8C01-4722-8FCE-B418FBED53F3}" type="presOf" srcId="{885EAAA8-5077-4A5B-9B7E-D20BE3D02F60}" destId="{DC121B55-7F9D-4282-B869-E3C5CEE13A04}" srcOrd="0" destOrd="1" presId="urn:microsoft.com/office/officeart/2005/8/layout/list1"/>
    <dgm:cxn modelId="{EAB6F33F-008B-4C38-BD5A-E13ABCF134D0}" type="presOf" srcId="{891CB2DF-5D40-4B18-8E4B-082349E24150}" destId="{E1486411-ACC3-429D-A510-566300FBAB91}" srcOrd="0" destOrd="0" presId="urn:microsoft.com/office/officeart/2005/8/layout/list1"/>
    <dgm:cxn modelId="{AC4DBC40-3FCF-4918-A01E-513FF1ED20D1}" type="presOf" srcId="{A890D9DA-8047-48D3-973F-9ADEBA8C1F67}" destId="{F2056078-7EDA-4D96-8239-E39204E93C29}" srcOrd="0" destOrd="0" presId="urn:microsoft.com/office/officeart/2005/8/layout/list1"/>
    <dgm:cxn modelId="{5D78EF5D-308F-4DE9-9E01-3AFDFCA6FEB2}" srcId="{1E3CFF2F-2051-4B43-836F-98EB386595D3}" destId="{4CB3D9DF-03EC-4D6C-A3FD-0909A384931A}" srcOrd="1" destOrd="0" parTransId="{FFC6E6E6-B1E1-4CB2-8346-4E3D1B43C252}" sibTransId="{F0CDE297-0CCB-4257-B680-B0F18C6AF6B2}"/>
    <dgm:cxn modelId="{C6EDBF49-F203-4C37-BFC5-2D50345965C6}" type="presOf" srcId="{514CD983-7953-40C9-8099-CA6B0FD3656D}" destId="{E1486411-ACC3-429D-A510-566300FBAB91}" srcOrd="0" destOrd="2" presId="urn:microsoft.com/office/officeart/2005/8/layout/list1"/>
    <dgm:cxn modelId="{9351024B-6E63-458B-87F6-D48420E447C5}" srcId="{1E3CFF2F-2051-4B43-836F-98EB386595D3}" destId="{AFB1A159-AACE-4821-8CCA-419E74AD6FF3}" srcOrd="0" destOrd="0" parTransId="{DB39812F-133A-4895-B106-FF7ACFF2E17A}" sibTransId="{85F20271-7537-4F4A-AC8C-EB180003FC44}"/>
    <dgm:cxn modelId="{294C224E-A646-457F-8C75-44A597A508F8}" type="presOf" srcId="{73B937F5-3F0D-4CA9-8952-8BDD50259E4A}" destId="{B6D9F0A9-7757-4FB6-B6E3-CC6718D26BBC}" srcOrd="1" destOrd="0" presId="urn:microsoft.com/office/officeart/2005/8/layout/list1"/>
    <dgm:cxn modelId="{C9076473-81DB-4F7D-9017-5A1FF89C3DA3}" type="presOf" srcId="{4CB3D9DF-03EC-4D6C-A3FD-0909A384931A}" destId="{20895582-B36C-40D7-B38F-26EC8D27677A}" srcOrd="0" destOrd="1" presId="urn:microsoft.com/office/officeart/2005/8/layout/list1"/>
    <dgm:cxn modelId="{F2EEA456-B64F-4D25-B5D5-FD19DF92E93E}" type="presOf" srcId="{1E3CFF2F-2051-4B43-836F-98EB386595D3}" destId="{703FD448-26A8-46C3-BE1C-3AB7068D0705}" srcOrd="0" destOrd="0" presId="urn:microsoft.com/office/officeart/2005/8/layout/list1"/>
    <dgm:cxn modelId="{C88C6C77-F194-4BBD-85D5-58B3C4AAB07D}" type="presOf" srcId="{A344267C-E093-4557-B85F-A8C4F6382412}" destId="{DC121B55-7F9D-4282-B869-E3C5CEE13A04}" srcOrd="0" destOrd="2" presId="urn:microsoft.com/office/officeart/2005/8/layout/list1"/>
    <dgm:cxn modelId="{B50DC57D-DC76-44C7-828A-DF375E7DD8C2}" type="presOf" srcId="{A890D9DA-8047-48D3-973F-9ADEBA8C1F67}" destId="{A04EA9A1-70E4-4E93-BDCE-41CB5501C647}" srcOrd="1" destOrd="0" presId="urn:microsoft.com/office/officeart/2005/8/layout/list1"/>
    <dgm:cxn modelId="{92C6F07D-AF0A-47E6-9ABC-9355079232CE}" srcId="{73B937F5-3F0D-4CA9-8952-8BDD50259E4A}" destId="{A344267C-E093-4557-B85F-A8C4F6382412}" srcOrd="2" destOrd="0" parTransId="{94CB8C81-F5C9-4E13-9444-1258B53D7153}" sibTransId="{46196CF6-08CC-42AB-9258-9571DD417731}"/>
    <dgm:cxn modelId="{E693AE86-8381-4A28-9519-0C253A65BFB4}" srcId="{A890D9DA-8047-48D3-973F-9ADEBA8C1F67}" destId="{4A9FD166-740B-4EE0-AB71-38E5BE664EA7}" srcOrd="1" destOrd="0" parTransId="{31B84E24-4B62-4FC9-AE7C-226CDE1C9E76}" sibTransId="{9D546115-631B-45BF-8888-7AB1E2E98761}"/>
    <dgm:cxn modelId="{5D8139AC-605E-415D-BE8D-7291BD337E52}" srcId="{A890D9DA-8047-48D3-973F-9ADEBA8C1F67}" destId="{514CD983-7953-40C9-8099-CA6B0FD3656D}" srcOrd="2" destOrd="0" parTransId="{6F243CE5-216C-4258-9B1E-E5F513B27FC1}" sibTransId="{93BA9D92-8CB6-4880-BB52-2175F833FCE4}"/>
    <dgm:cxn modelId="{91CFE5AD-47FE-4343-B61E-4CDEF5786BB0}" type="presOf" srcId="{4FFEF00B-A6A2-4498-B561-782595C3CE95}" destId="{DC121B55-7F9D-4282-B869-E3C5CEE13A04}" srcOrd="0" destOrd="0" presId="urn:microsoft.com/office/officeart/2005/8/layout/list1"/>
    <dgm:cxn modelId="{89CCC0B4-00A7-4CF3-B46B-DF90F0C4213A}" type="presOf" srcId="{AFB1A159-AACE-4821-8CCA-419E74AD6FF3}" destId="{20895582-B36C-40D7-B38F-26EC8D27677A}" srcOrd="0" destOrd="0" presId="urn:microsoft.com/office/officeart/2005/8/layout/list1"/>
    <dgm:cxn modelId="{A8642FB5-3621-4DD6-BB01-19A21B204067}" srcId="{B50826C9-F359-40A4-A09D-B00B026D01DD}" destId="{12A8E6C6-7B01-42C0-BFDB-A9AFF8C4C91E}" srcOrd="1" destOrd="0" parTransId="{01AB982F-BB0D-4FB4-911E-1CBE3D78B292}" sibTransId="{1717CAAE-50FA-4108-B019-34286FF72568}"/>
    <dgm:cxn modelId="{F97CCAC2-1BD6-4016-BFDF-89E2AA1C80B5}" type="presOf" srcId="{B1762371-AF7A-4062-BD81-59FDA45E013F}" destId="{749C7715-A682-4346-83F0-77A82C2D1D6D}" srcOrd="0" destOrd="0" presId="urn:microsoft.com/office/officeart/2005/8/layout/list1"/>
    <dgm:cxn modelId="{5627C8CF-AAC8-4CCE-81A2-0D2E5D5942FB}" srcId="{A890D9DA-8047-48D3-973F-9ADEBA8C1F67}" destId="{891CB2DF-5D40-4B18-8E4B-082349E24150}" srcOrd="0" destOrd="0" parTransId="{D8D770C5-19A8-4997-9458-132C315F9CA9}" sibTransId="{6C9CBEE4-EC18-4BCA-9DEC-0FE3CC5C9AB8}"/>
    <dgm:cxn modelId="{743B8DD0-E660-4725-A046-02098E3BADE9}" type="presOf" srcId="{4A9FD166-740B-4EE0-AB71-38E5BE664EA7}" destId="{E1486411-ACC3-429D-A510-566300FBAB91}" srcOrd="0" destOrd="1" presId="urn:microsoft.com/office/officeart/2005/8/layout/list1"/>
    <dgm:cxn modelId="{ED0B3AD5-98AE-4988-A1D8-898687D53424}" type="presOf" srcId="{B50826C9-F359-40A4-A09D-B00B026D01DD}" destId="{72A2B75D-B28F-4755-AD78-9A1E7E8A7B6C}" srcOrd="1" destOrd="0" presId="urn:microsoft.com/office/officeart/2005/8/layout/list1"/>
    <dgm:cxn modelId="{FFBEA9D7-0FF7-4A4C-9419-0A3A7CCAC93C}" srcId="{73B937F5-3F0D-4CA9-8952-8BDD50259E4A}" destId="{4FFEF00B-A6A2-4498-B561-782595C3CE95}" srcOrd="0" destOrd="0" parTransId="{56DE0C7D-31A7-42EE-9A40-DCEBE6C5F5CE}" sibTransId="{D5372DE9-EFCB-440E-B673-3960E9E1B505}"/>
    <dgm:cxn modelId="{F7D974D9-FF97-430A-A6D5-B62CF865B3EA}" srcId="{B1762371-AF7A-4062-BD81-59FDA45E013F}" destId="{1E3CFF2F-2051-4B43-836F-98EB386595D3}" srcOrd="1" destOrd="0" parTransId="{681BAC1D-2E79-456C-81AF-60801C7C882F}" sibTransId="{140665D0-6CA7-47CB-8096-3BF3D1A615DD}"/>
    <dgm:cxn modelId="{265690DD-CD95-44E7-A850-291F0F2527DE}" srcId="{B1762371-AF7A-4062-BD81-59FDA45E013F}" destId="{B50826C9-F359-40A4-A09D-B00B026D01DD}" srcOrd="2" destOrd="0" parTransId="{FAE24E0F-09AA-4D67-BA8E-FC5A8C2E1B5E}" sibTransId="{C684E4A5-7441-483D-81B5-1D6D7C854958}"/>
    <dgm:cxn modelId="{CE4571E3-473B-4FCD-A72C-2486893C1561}" type="presOf" srcId="{80528CB4-1EAD-49F7-A8FD-2C1A35B091FF}" destId="{30FC1C77-CA9F-4035-B56B-C47AD93A69B0}" srcOrd="0" destOrd="0" presId="urn:microsoft.com/office/officeart/2005/8/layout/list1"/>
    <dgm:cxn modelId="{9D64F4E6-6CB6-4AA5-AB2E-B843B9FAC903}" type="presOf" srcId="{73B937F5-3F0D-4CA9-8952-8BDD50259E4A}" destId="{C9D8C2FD-9127-45E3-9C7E-23F48F379295}" srcOrd="0" destOrd="0" presId="urn:microsoft.com/office/officeart/2005/8/layout/list1"/>
    <dgm:cxn modelId="{8B3A7DEF-E0E8-465E-A307-E8E4802D2DD8}" type="presOf" srcId="{B50826C9-F359-40A4-A09D-B00B026D01DD}" destId="{924D44BB-A96B-4428-BA64-8FC732D69F3C}" srcOrd="0" destOrd="0" presId="urn:microsoft.com/office/officeart/2005/8/layout/list1"/>
    <dgm:cxn modelId="{812FBAFF-5D34-4047-BD01-1A03606C5F73}" type="presParOf" srcId="{749C7715-A682-4346-83F0-77A82C2D1D6D}" destId="{6ED5878D-53B5-42A0-A2EF-4ACFC8FBEDDC}" srcOrd="0" destOrd="0" presId="urn:microsoft.com/office/officeart/2005/8/layout/list1"/>
    <dgm:cxn modelId="{2B57A7D5-01B7-4364-A2FA-D8AB89973B4E}" type="presParOf" srcId="{6ED5878D-53B5-42A0-A2EF-4ACFC8FBEDDC}" destId="{F2056078-7EDA-4D96-8239-E39204E93C29}" srcOrd="0" destOrd="0" presId="urn:microsoft.com/office/officeart/2005/8/layout/list1"/>
    <dgm:cxn modelId="{D43CF983-4E4C-4AC1-A26E-B31D073DEE8C}" type="presParOf" srcId="{6ED5878D-53B5-42A0-A2EF-4ACFC8FBEDDC}" destId="{A04EA9A1-70E4-4E93-BDCE-41CB5501C647}" srcOrd="1" destOrd="0" presId="urn:microsoft.com/office/officeart/2005/8/layout/list1"/>
    <dgm:cxn modelId="{9C28E964-6D46-4396-B79B-0E760D573561}" type="presParOf" srcId="{749C7715-A682-4346-83F0-77A82C2D1D6D}" destId="{B303568B-4042-4285-9B9B-D84A332F36CB}" srcOrd="1" destOrd="0" presId="urn:microsoft.com/office/officeart/2005/8/layout/list1"/>
    <dgm:cxn modelId="{919621E7-6AC4-4035-825D-59D5FB70A6CF}" type="presParOf" srcId="{749C7715-A682-4346-83F0-77A82C2D1D6D}" destId="{E1486411-ACC3-429D-A510-566300FBAB91}" srcOrd="2" destOrd="0" presId="urn:microsoft.com/office/officeart/2005/8/layout/list1"/>
    <dgm:cxn modelId="{DC024D8B-1D43-4EF8-9F1F-6B921B75B468}" type="presParOf" srcId="{749C7715-A682-4346-83F0-77A82C2D1D6D}" destId="{977AF541-3018-44A0-A8B5-CB27B4C3A22E}" srcOrd="3" destOrd="0" presId="urn:microsoft.com/office/officeart/2005/8/layout/list1"/>
    <dgm:cxn modelId="{68C9394F-EA25-45EF-A592-93E21EF886E3}" type="presParOf" srcId="{749C7715-A682-4346-83F0-77A82C2D1D6D}" destId="{CA2E7496-E867-4023-8680-A0E6AE915150}" srcOrd="4" destOrd="0" presId="urn:microsoft.com/office/officeart/2005/8/layout/list1"/>
    <dgm:cxn modelId="{94100AD0-85F6-4F5C-B871-58104A902315}" type="presParOf" srcId="{CA2E7496-E867-4023-8680-A0E6AE915150}" destId="{703FD448-26A8-46C3-BE1C-3AB7068D0705}" srcOrd="0" destOrd="0" presId="urn:microsoft.com/office/officeart/2005/8/layout/list1"/>
    <dgm:cxn modelId="{2D2D75FB-D193-4CCF-8841-8238EF7044A5}" type="presParOf" srcId="{CA2E7496-E867-4023-8680-A0E6AE915150}" destId="{DE127A43-CA7F-4745-813E-C6DC4C659ACA}" srcOrd="1" destOrd="0" presId="urn:microsoft.com/office/officeart/2005/8/layout/list1"/>
    <dgm:cxn modelId="{BA4D4C3F-9F9E-4314-B121-BB330A268CEF}" type="presParOf" srcId="{749C7715-A682-4346-83F0-77A82C2D1D6D}" destId="{D29D93A9-10DE-4FFD-A78F-487977476A89}" srcOrd="5" destOrd="0" presId="urn:microsoft.com/office/officeart/2005/8/layout/list1"/>
    <dgm:cxn modelId="{25C940D8-1C5B-4E4E-B82E-F9105075FA60}" type="presParOf" srcId="{749C7715-A682-4346-83F0-77A82C2D1D6D}" destId="{20895582-B36C-40D7-B38F-26EC8D27677A}" srcOrd="6" destOrd="0" presId="urn:microsoft.com/office/officeart/2005/8/layout/list1"/>
    <dgm:cxn modelId="{1D3C779A-31E3-46ED-A0BE-E5FA3640CB2C}" type="presParOf" srcId="{749C7715-A682-4346-83F0-77A82C2D1D6D}" destId="{7A42CE11-85CA-49D2-9EF6-6F68B5659BB7}" srcOrd="7" destOrd="0" presId="urn:microsoft.com/office/officeart/2005/8/layout/list1"/>
    <dgm:cxn modelId="{A86EF669-06B3-4CD2-B07F-587470A4199E}" type="presParOf" srcId="{749C7715-A682-4346-83F0-77A82C2D1D6D}" destId="{7CB79865-1DC6-4368-9762-45231A37CEE3}" srcOrd="8" destOrd="0" presId="urn:microsoft.com/office/officeart/2005/8/layout/list1"/>
    <dgm:cxn modelId="{97408796-5283-406E-AC59-CE7B21ECDB87}" type="presParOf" srcId="{7CB79865-1DC6-4368-9762-45231A37CEE3}" destId="{924D44BB-A96B-4428-BA64-8FC732D69F3C}" srcOrd="0" destOrd="0" presId="urn:microsoft.com/office/officeart/2005/8/layout/list1"/>
    <dgm:cxn modelId="{B99421B6-4102-4272-90AF-B5D45A7082FF}" type="presParOf" srcId="{7CB79865-1DC6-4368-9762-45231A37CEE3}" destId="{72A2B75D-B28F-4755-AD78-9A1E7E8A7B6C}" srcOrd="1" destOrd="0" presId="urn:microsoft.com/office/officeart/2005/8/layout/list1"/>
    <dgm:cxn modelId="{B81CE0BE-80BF-451D-8E88-C9CB0B61D81F}" type="presParOf" srcId="{749C7715-A682-4346-83F0-77A82C2D1D6D}" destId="{6A8CD77C-4045-467D-880B-0DF92DFA1AD0}" srcOrd="9" destOrd="0" presId="urn:microsoft.com/office/officeart/2005/8/layout/list1"/>
    <dgm:cxn modelId="{6D99248C-9EE8-4031-A013-A987C30DFEAC}" type="presParOf" srcId="{749C7715-A682-4346-83F0-77A82C2D1D6D}" destId="{30FC1C77-CA9F-4035-B56B-C47AD93A69B0}" srcOrd="10" destOrd="0" presId="urn:microsoft.com/office/officeart/2005/8/layout/list1"/>
    <dgm:cxn modelId="{C92A5E19-5A7E-494D-B629-D83A50F4E38D}" type="presParOf" srcId="{749C7715-A682-4346-83F0-77A82C2D1D6D}" destId="{03C694B7-E593-442C-A5C0-30C6FBC6C2FB}" srcOrd="11" destOrd="0" presId="urn:microsoft.com/office/officeart/2005/8/layout/list1"/>
    <dgm:cxn modelId="{805D00EC-3EC7-4C6E-94B8-172AA5299514}" type="presParOf" srcId="{749C7715-A682-4346-83F0-77A82C2D1D6D}" destId="{746563C1-B31E-4DD2-9EE7-E2FF8C2FA16D}" srcOrd="12" destOrd="0" presId="urn:microsoft.com/office/officeart/2005/8/layout/list1"/>
    <dgm:cxn modelId="{13E231DC-F3C9-4E8F-87F5-1169F3C9CFB1}" type="presParOf" srcId="{746563C1-B31E-4DD2-9EE7-E2FF8C2FA16D}" destId="{C9D8C2FD-9127-45E3-9C7E-23F48F379295}" srcOrd="0" destOrd="0" presId="urn:microsoft.com/office/officeart/2005/8/layout/list1"/>
    <dgm:cxn modelId="{119E226B-A2CC-451F-9B7C-53F7A9B90D96}" type="presParOf" srcId="{746563C1-B31E-4DD2-9EE7-E2FF8C2FA16D}" destId="{B6D9F0A9-7757-4FB6-B6E3-CC6718D26BBC}" srcOrd="1" destOrd="0" presId="urn:microsoft.com/office/officeart/2005/8/layout/list1"/>
    <dgm:cxn modelId="{43E737DE-81E0-457C-843D-9C2BC5E6D7C7}" type="presParOf" srcId="{749C7715-A682-4346-83F0-77A82C2D1D6D}" destId="{C0B55B85-08AE-4CEC-A88A-5261B759B0BB}" srcOrd="13" destOrd="0" presId="urn:microsoft.com/office/officeart/2005/8/layout/list1"/>
    <dgm:cxn modelId="{B4780E58-C85B-4F93-B025-D2EA931DF864}" type="presParOf" srcId="{749C7715-A682-4346-83F0-77A82C2D1D6D}" destId="{DC121B55-7F9D-4282-B869-E3C5CEE13A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49DED5-292D-43BC-A052-286E904F73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F7BCA5-8881-4764-864E-660D55DD0B21}">
      <dgm:prSet/>
      <dgm:spPr/>
      <dgm:t>
        <a:bodyPr/>
        <a:lstStyle/>
        <a:p>
          <a:r>
            <a:rPr lang="en-IN"/>
            <a:t>Ability of service centres to generate appointment slots</a:t>
          </a:r>
          <a:endParaRPr lang="en-US"/>
        </a:p>
      </dgm:t>
    </dgm:pt>
    <dgm:pt modelId="{D8498F24-20CC-4E50-84D8-F0357EAE3791}" type="parTrans" cxnId="{476E5BF4-A30D-45D7-A6AA-89AFA1A100E2}">
      <dgm:prSet/>
      <dgm:spPr/>
      <dgm:t>
        <a:bodyPr/>
        <a:lstStyle/>
        <a:p>
          <a:endParaRPr lang="en-US"/>
        </a:p>
      </dgm:t>
    </dgm:pt>
    <dgm:pt modelId="{3B2C4C3C-14E2-4E21-9BBF-593AF1243C20}" type="sibTrans" cxnId="{476E5BF4-A30D-45D7-A6AA-89AFA1A100E2}">
      <dgm:prSet/>
      <dgm:spPr/>
      <dgm:t>
        <a:bodyPr/>
        <a:lstStyle/>
        <a:p>
          <a:endParaRPr lang="en-US"/>
        </a:p>
      </dgm:t>
    </dgm:pt>
    <dgm:pt modelId="{A14B97E6-5647-4DD1-90BB-9AEB9DBBD7A3}">
      <dgm:prSet/>
      <dgm:spPr/>
      <dgm:t>
        <a:bodyPr/>
        <a:lstStyle/>
        <a:p>
          <a:r>
            <a:rPr lang="en-IN"/>
            <a:t>Ability for customers to select appropriate appointment slots</a:t>
          </a:r>
          <a:endParaRPr lang="en-US"/>
        </a:p>
      </dgm:t>
    </dgm:pt>
    <dgm:pt modelId="{9524A411-9CAC-4313-BB89-68BD36784E69}" type="parTrans" cxnId="{50088F66-717E-4492-A3D7-2488EDCC53E9}">
      <dgm:prSet/>
      <dgm:spPr/>
      <dgm:t>
        <a:bodyPr/>
        <a:lstStyle/>
        <a:p>
          <a:endParaRPr lang="en-US"/>
        </a:p>
      </dgm:t>
    </dgm:pt>
    <dgm:pt modelId="{F91EC3E3-19B5-4456-8B04-AAB3CDC26382}" type="sibTrans" cxnId="{50088F66-717E-4492-A3D7-2488EDCC53E9}">
      <dgm:prSet/>
      <dgm:spPr/>
      <dgm:t>
        <a:bodyPr/>
        <a:lstStyle/>
        <a:p>
          <a:endParaRPr lang="en-US"/>
        </a:p>
      </dgm:t>
    </dgm:pt>
    <dgm:pt modelId="{91B9923B-41F7-4203-BDF8-7662D16A47E0}">
      <dgm:prSet/>
      <dgm:spPr/>
      <dgm:t>
        <a:bodyPr/>
        <a:lstStyle/>
        <a:p>
          <a:r>
            <a:rPr lang="en-IN"/>
            <a:t>Dynamicity for blogs </a:t>
          </a:r>
          <a:endParaRPr lang="en-US"/>
        </a:p>
      </dgm:t>
    </dgm:pt>
    <dgm:pt modelId="{561E60B1-B53D-4F41-A810-47EFF97CEB20}" type="parTrans" cxnId="{CC33CF18-81ED-4782-A62B-0DADC12E3A24}">
      <dgm:prSet/>
      <dgm:spPr/>
      <dgm:t>
        <a:bodyPr/>
        <a:lstStyle/>
        <a:p>
          <a:endParaRPr lang="en-US"/>
        </a:p>
      </dgm:t>
    </dgm:pt>
    <dgm:pt modelId="{7157F076-845C-43BB-9FA9-59E9B47D7433}" type="sibTrans" cxnId="{CC33CF18-81ED-4782-A62B-0DADC12E3A24}">
      <dgm:prSet/>
      <dgm:spPr/>
      <dgm:t>
        <a:bodyPr/>
        <a:lstStyle/>
        <a:p>
          <a:endParaRPr lang="en-US"/>
        </a:p>
      </dgm:t>
    </dgm:pt>
    <dgm:pt modelId="{59C4D3C6-A0F9-4971-A750-C95E486776DB}" type="pres">
      <dgm:prSet presAssocID="{FB49DED5-292D-43BC-A052-286E904F7393}" presName="root" presStyleCnt="0">
        <dgm:presLayoutVars>
          <dgm:dir/>
          <dgm:resizeHandles val="exact"/>
        </dgm:presLayoutVars>
      </dgm:prSet>
      <dgm:spPr/>
    </dgm:pt>
    <dgm:pt modelId="{B7F9841B-8A2E-4BA3-95FC-697DC1EC3964}" type="pres">
      <dgm:prSet presAssocID="{FEF7BCA5-8881-4764-864E-660D55DD0B21}" presName="compNode" presStyleCnt="0"/>
      <dgm:spPr/>
    </dgm:pt>
    <dgm:pt modelId="{4DA93231-AF53-479E-9F56-3A6345DC8CB3}" type="pres">
      <dgm:prSet presAssocID="{FEF7BCA5-8881-4764-864E-660D55DD0B21}" presName="bgRect" presStyleLbl="bgShp" presStyleIdx="0" presStyleCnt="3"/>
      <dgm:spPr/>
    </dgm:pt>
    <dgm:pt modelId="{1353D0DD-80A4-450D-B892-8F8891F361EF}" type="pres">
      <dgm:prSet presAssocID="{FEF7BCA5-8881-4764-864E-660D55DD0B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87830BF-A7B6-4FB0-A6C1-44C4210C4EA4}" type="pres">
      <dgm:prSet presAssocID="{FEF7BCA5-8881-4764-864E-660D55DD0B21}" presName="spaceRect" presStyleCnt="0"/>
      <dgm:spPr/>
    </dgm:pt>
    <dgm:pt modelId="{50CEB3DC-43D6-49BA-81D7-F3A23F4B77D3}" type="pres">
      <dgm:prSet presAssocID="{FEF7BCA5-8881-4764-864E-660D55DD0B21}" presName="parTx" presStyleLbl="revTx" presStyleIdx="0" presStyleCnt="3">
        <dgm:presLayoutVars>
          <dgm:chMax val="0"/>
          <dgm:chPref val="0"/>
        </dgm:presLayoutVars>
      </dgm:prSet>
      <dgm:spPr/>
    </dgm:pt>
    <dgm:pt modelId="{94463C64-BAA1-4102-B9AA-165D9EEE75F4}" type="pres">
      <dgm:prSet presAssocID="{3B2C4C3C-14E2-4E21-9BBF-593AF1243C20}" presName="sibTrans" presStyleCnt="0"/>
      <dgm:spPr/>
    </dgm:pt>
    <dgm:pt modelId="{8AC02C50-91D7-4CA9-8300-256FAAC2375C}" type="pres">
      <dgm:prSet presAssocID="{A14B97E6-5647-4DD1-90BB-9AEB9DBBD7A3}" presName="compNode" presStyleCnt="0"/>
      <dgm:spPr/>
    </dgm:pt>
    <dgm:pt modelId="{60F981F9-D09B-4040-B080-ED36B5F558FF}" type="pres">
      <dgm:prSet presAssocID="{A14B97E6-5647-4DD1-90BB-9AEB9DBBD7A3}" presName="bgRect" presStyleLbl="bgShp" presStyleIdx="1" presStyleCnt="3"/>
      <dgm:spPr/>
    </dgm:pt>
    <dgm:pt modelId="{BD4F106E-2ABA-467E-933D-A18E6A71764B}" type="pres">
      <dgm:prSet presAssocID="{A14B97E6-5647-4DD1-90BB-9AEB9DBBD7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835A1F-5A0B-4090-BE00-988C11963CA0}" type="pres">
      <dgm:prSet presAssocID="{A14B97E6-5647-4DD1-90BB-9AEB9DBBD7A3}" presName="spaceRect" presStyleCnt="0"/>
      <dgm:spPr/>
    </dgm:pt>
    <dgm:pt modelId="{914EE733-E9E8-43A2-8288-8EFDA9FF6CE9}" type="pres">
      <dgm:prSet presAssocID="{A14B97E6-5647-4DD1-90BB-9AEB9DBBD7A3}" presName="parTx" presStyleLbl="revTx" presStyleIdx="1" presStyleCnt="3">
        <dgm:presLayoutVars>
          <dgm:chMax val="0"/>
          <dgm:chPref val="0"/>
        </dgm:presLayoutVars>
      </dgm:prSet>
      <dgm:spPr/>
    </dgm:pt>
    <dgm:pt modelId="{2151972D-6A0E-4395-9811-42D98F68D103}" type="pres">
      <dgm:prSet presAssocID="{F91EC3E3-19B5-4456-8B04-AAB3CDC26382}" presName="sibTrans" presStyleCnt="0"/>
      <dgm:spPr/>
    </dgm:pt>
    <dgm:pt modelId="{0F62E821-FFBE-43EF-B260-CED3601E57C8}" type="pres">
      <dgm:prSet presAssocID="{91B9923B-41F7-4203-BDF8-7662D16A47E0}" presName="compNode" presStyleCnt="0"/>
      <dgm:spPr/>
    </dgm:pt>
    <dgm:pt modelId="{E940D089-1797-4401-BC40-C6EA39F8BC86}" type="pres">
      <dgm:prSet presAssocID="{91B9923B-41F7-4203-BDF8-7662D16A47E0}" presName="bgRect" presStyleLbl="bgShp" presStyleIdx="2" presStyleCnt="3"/>
      <dgm:spPr/>
    </dgm:pt>
    <dgm:pt modelId="{DEC3E752-39D5-4EC2-894E-B9CD3215C939}" type="pres">
      <dgm:prSet presAssocID="{91B9923B-41F7-4203-BDF8-7662D16A47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1B26DCF-69C0-4719-9D83-703178634103}" type="pres">
      <dgm:prSet presAssocID="{91B9923B-41F7-4203-BDF8-7662D16A47E0}" presName="spaceRect" presStyleCnt="0"/>
      <dgm:spPr/>
    </dgm:pt>
    <dgm:pt modelId="{615042E2-667B-4844-B7B9-05F4B97E0EF0}" type="pres">
      <dgm:prSet presAssocID="{91B9923B-41F7-4203-BDF8-7662D16A47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33CF18-81ED-4782-A62B-0DADC12E3A24}" srcId="{FB49DED5-292D-43BC-A052-286E904F7393}" destId="{91B9923B-41F7-4203-BDF8-7662D16A47E0}" srcOrd="2" destOrd="0" parTransId="{561E60B1-B53D-4F41-A810-47EFF97CEB20}" sibTransId="{7157F076-845C-43BB-9FA9-59E9B47D7433}"/>
    <dgm:cxn modelId="{E6619E3E-40FB-4D22-BF43-0189134F3D1E}" type="presOf" srcId="{FEF7BCA5-8881-4764-864E-660D55DD0B21}" destId="{50CEB3DC-43D6-49BA-81D7-F3A23F4B77D3}" srcOrd="0" destOrd="0" presId="urn:microsoft.com/office/officeart/2018/2/layout/IconVerticalSolidList"/>
    <dgm:cxn modelId="{50088F66-717E-4492-A3D7-2488EDCC53E9}" srcId="{FB49DED5-292D-43BC-A052-286E904F7393}" destId="{A14B97E6-5647-4DD1-90BB-9AEB9DBBD7A3}" srcOrd="1" destOrd="0" parTransId="{9524A411-9CAC-4313-BB89-68BD36784E69}" sibTransId="{F91EC3E3-19B5-4456-8B04-AAB3CDC26382}"/>
    <dgm:cxn modelId="{4B4B454F-75FB-4C22-A1CF-A17328659A21}" type="presOf" srcId="{A14B97E6-5647-4DD1-90BB-9AEB9DBBD7A3}" destId="{914EE733-E9E8-43A2-8288-8EFDA9FF6CE9}" srcOrd="0" destOrd="0" presId="urn:microsoft.com/office/officeart/2018/2/layout/IconVerticalSolidList"/>
    <dgm:cxn modelId="{E83D8359-C9BB-4BEE-A954-503BEAB747F9}" type="presOf" srcId="{91B9923B-41F7-4203-BDF8-7662D16A47E0}" destId="{615042E2-667B-4844-B7B9-05F4B97E0EF0}" srcOrd="0" destOrd="0" presId="urn:microsoft.com/office/officeart/2018/2/layout/IconVerticalSolidList"/>
    <dgm:cxn modelId="{8056CA93-0443-49F2-952E-CC23A702ED7A}" type="presOf" srcId="{FB49DED5-292D-43BC-A052-286E904F7393}" destId="{59C4D3C6-A0F9-4971-A750-C95E486776DB}" srcOrd="0" destOrd="0" presId="urn:microsoft.com/office/officeart/2018/2/layout/IconVerticalSolidList"/>
    <dgm:cxn modelId="{476E5BF4-A30D-45D7-A6AA-89AFA1A100E2}" srcId="{FB49DED5-292D-43BC-A052-286E904F7393}" destId="{FEF7BCA5-8881-4764-864E-660D55DD0B21}" srcOrd="0" destOrd="0" parTransId="{D8498F24-20CC-4E50-84D8-F0357EAE3791}" sibTransId="{3B2C4C3C-14E2-4E21-9BBF-593AF1243C20}"/>
    <dgm:cxn modelId="{1B59E2DA-27B1-49B7-B524-3C295CA2369C}" type="presParOf" srcId="{59C4D3C6-A0F9-4971-A750-C95E486776DB}" destId="{B7F9841B-8A2E-4BA3-95FC-697DC1EC3964}" srcOrd="0" destOrd="0" presId="urn:microsoft.com/office/officeart/2018/2/layout/IconVerticalSolidList"/>
    <dgm:cxn modelId="{68B2AEDB-09A4-422F-89E9-C50CDCF24A47}" type="presParOf" srcId="{B7F9841B-8A2E-4BA3-95FC-697DC1EC3964}" destId="{4DA93231-AF53-479E-9F56-3A6345DC8CB3}" srcOrd="0" destOrd="0" presId="urn:microsoft.com/office/officeart/2018/2/layout/IconVerticalSolidList"/>
    <dgm:cxn modelId="{7FD1D41B-0BDC-472A-9928-3CF1CB84A5DA}" type="presParOf" srcId="{B7F9841B-8A2E-4BA3-95FC-697DC1EC3964}" destId="{1353D0DD-80A4-450D-B892-8F8891F361EF}" srcOrd="1" destOrd="0" presId="urn:microsoft.com/office/officeart/2018/2/layout/IconVerticalSolidList"/>
    <dgm:cxn modelId="{69E64703-727E-4F7B-9A86-ECF4A04B4EEA}" type="presParOf" srcId="{B7F9841B-8A2E-4BA3-95FC-697DC1EC3964}" destId="{487830BF-A7B6-4FB0-A6C1-44C4210C4EA4}" srcOrd="2" destOrd="0" presId="urn:microsoft.com/office/officeart/2018/2/layout/IconVerticalSolidList"/>
    <dgm:cxn modelId="{B5414327-207A-41AD-9D69-CEE1F7433F35}" type="presParOf" srcId="{B7F9841B-8A2E-4BA3-95FC-697DC1EC3964}" destId="{50CEB3DC-43D6-49BA-81D7-F3A23F4B77D3}" srcOrd="3" destOrd="0" presId="urn:microsoft.com/office/officeart/2018/2/layout/IconVerticalSolidList"/>
    <dgm:cxn modelId="{AC11D11B-3505-447B-8E30-3D056B5DEF04}" type="presParOf" srcId="{59C4D3C6-A0F9-4971-A750-C95E486776DB}" destId="{94463C64-BAA1-4102-B9AA-165D9EEE75F4}" srcOrd="1" destOrd="0" presId="urn:microsoft.com/office/officeart/2018/2/layout/IconVerticalSolidList"/>
    <dgm:cxn modelId="{45FB3908-62F5-4923-ADE3-06D9CDF8F29D}" type="presParOf" srcId="{59C4D3C6-A0F9-4971-A750-C95E486776DB}" destId="{8AC02C50-91D7-4CA9-8300-256FAAC2375C}" srcOrd="2" destOrd="0" presId="urn:microsoft.com/office/officeart/2018/2/layout/IconVerticalSolidList"/>
    <dgm:cxn modelId="{FD1FB3CD-6717-46D3-8832-81AC1EA6D208}" type="presParOf" srcId="{8AC02C50-91D7-4CA9-8300-256FAAC2375C}" destId="{60F981F9-D09B-4040-B080-ED36B5F558FF}" srcOrd="0" destOrd="0" presId="urn:microsoft.com/office/officeart/2018/2/layout/IconVerticalSolidList"/>
    <dgm:cxn modelId="{A4882150-D869-4471-9F02-50E6589A23D1}" type="presParOf" srcId="{8AC02C50-91D7-4CA9-8300-256FAAC2375C}" destId="{BD4F106E-2ABA-467E-933D-A18E6A71764B}" srcOrd="1" destOrd="0" presId="urn:microsoft.com/office/officeart/2018/2/layout/IconVerticalSolidList"/>
    <dgm:cxn modelId="{F716801E-48CE-43D7-92CF-997E186C2FF0}" type="presParOf" srcId="{8AC02C50-91D7-4CA9-8300-256FAAC2375C}" destId="{AD835A1F-5A0B-4090-BE00-988C11963CA0}" srcOrd="2" destOrd="0" presId="urn:microsoft.com/office/officeart/2018/2/layout/IconVerticalSolidList"/>
    <dgm:cxn modelId="{F6723E04-D38B-4593-8A91-B450DFBB2167}" type="presParOf" srcId="{8AC02C50-91D7-4CA9-8300-256FAAC2375C}" destId="{914EE733-E9E8-43A2-8288-8EFDA9FF6CE9}" srcOrd="3" destOrd="0" presId="urn:microsoft.com/office/officeart/2018/2/layout/IconVerticalSolidList"/>
    <dgm:cxn modelId="{D3E47E21-455C-476B-89C6-3A35B642EBCF}" type="presParOf" srcId="{59C4D3C6-A0F9-4971-A750-C95E486776DB}" destId="{2151972D-6A0E-4395-9811-42D98F68D103}" srcOrd="3" destOrd="0" presId="urn:microsoft.com/office/officeart/2018/2/layout/IconVerticalSolidList"/>
    <dgm:cxn modelId="{0BE5BE36-46E3-4B79-9847-05093D0017FB}" type="presParOf" srcId="{59C4D3C6-A0F9-4971-A750-C95E486776DB}" destId="{0F62E821-FFBE-43EF-B260-CED3601E57C8}" srcOrd="4" destOrd="0" presId="urn:microsoft.com/office/officeart/2018/2/layout/IconVerticalSolidList"/>
    <dgm:cxn modelId="{0CD1AAFC-4CB0-45F3-9C88-14240CF800B5}" type="presParOf" srcId="{0F62E821-FFBE-43EF-B260-CED3601E57C8}" destId="{E940D089-1797-4401-BC40-C6EA39F8BC86}" srcOrd="0" destOrd="0" presId="urn:microsoft.com/office/officeart/2018/2/layout/IconVerticalSolidList"/>
    <dgm:cxn modelId="{A68B64FE-A0E6-438A-A171-0436A7710087}" type="presParOf" srcId="{0F62E821-FFBE-43EF-B260-CED3601E57C8}" destId="{DEC3E752-39D5-4EC2-894E-B9CD3215C939}" srcOrd="1" destOrd="0" presId="urn:microsoft.com/office/officeart/2018/2/layout/IconVerticalSolidList"/>
    <dgm:cxn modelId="{CA73FEEE-116E-4112-B124-171C79579831}" type="presParOf" srcId="{0F62E821-FFBE-43EF-B260-CED3601E57C8}" destId="{01B26DCF-69C0-4719-9D83-703178634103}" srcOrd="2" destOrd="0" presId="urn:microsoft.com/office/officeart/2018/2/layout/IconVerticalSolidList"/>
    <dgm:cxn modelId="{50B82A34-6580-408E-9D85-4D4A60404F9B}" type="presParOf" srcId="{0F62E821-FFBE-43EF-B260-CED3601E57C8}" destId="{615042E2-667B-4844-B7B9-05F4B97E0E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ABCF-9120-490D-9E41-7FC1EA69796E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14582-4A55-4634-B358-71828AC4C37B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Purpose of BikeDoctor</a:t>
          </a:r>
          <a:endParaRPr lang="en-US" sz="1900" kern="1200"/>
        </a:p>
      </dsp:txBody>
      <dsp:txXfrm>
        <a:off x="285097" y="2346338"/>
        <a:ext cx="2832300" cy="720000"/>
      </dsp:txXfrm>
    </dsp:sp>
    <dsp:sp modelId="{B88BC72A-948F-4B96-9175-9947EC0CE3F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BDBD0-3163-490E-9875-0A25278D9AFE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Need of BikeDoctor</a:t>
          </a:r>
          <a:endParaRPr lang="en-US" sz="1900" kern="1200"/>
        </a:p>
      </dsp:txBody>
      <dsp:txXfrm>
        <a:off x="3613050" y="2346338"/>
        <a:ext cx="2832300" cy="720000"/>
      </dsp:txXfrm>
    </dsp:sp>
    <dsp:sp modelId="{1F4E287F-8610-43DD-8870-9DCE16F9FF70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81D33-726A-45D7-BC12-1E48328E9537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Who are going to be benefited from BikeDoctor?</a:t>
          </a:r>
          <a:endParaRPr lang="en-US" sz="19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BBF0-89E2-4ED4-B533-B3F4614B3661}">
      <dsp:nvSpPr>
        <dsp:cNvPr id="0" name=""/>
        <dsp:cNvSpPr/>
      </dsp:nvSpPr>
      <dsp:spPr>
        <a:xfrm>
          <a:off x="-67268" y="8955"/>
          <a:ext cx="6797675" cy="1609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4703F-374A-4714-A5E7-0734BBA2B761}">
      <dsp:nvSpPr>
        <dsp:cNvPr id="0" name=""/>
        <dsp:cNvSpPr/>
      </dsp:nvSpPr>
      <dsp:spPr>
        <a:xfrm>
          <a:off x="419496" y="371012"/>
          <a:ext cx="885028" cy="885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D28DF-CDB9-47AB-BB4A-B25C166C6677}">
      <dsp:nvSpPr>
        <dsp:cNvPr id="0" name=""/>
        <dsp:cNvSpPr/>
      </dsp:nvSpPr>
      <dsp:spPr>
        <a:xfrm>
          <a:off x="1791291" y="8955"/>
          <a:ext cx="4935479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Front-End: ReactJS, Bootstrap</a:t>
          </a:r>
          <a:endParaRPr lang="en-US" sz="2500" kern="1200" dirty="0"/>
        </a:p>
      </dsp:txBody>
      <dsp:txXfrm>
        <a:off x="1791291" y="8955"/>
        <a:ext cx="4935479" cy="1609142"/>
      </dsp:txXfrm>
    </dsp:sp>
    <dsp:sp modelId="{0ADDE863-6369-4A7A-9CF0-A6FABFC4AAE5}">
      <dsp:nvSpPr>
        <dsp:cNvPr id="0" name=""/>
        <dsp:cNvSpPr/>
      </dsp:nvSpPr>
      <dsp:spPr>
        <a:xfrm>
          <a:off x="67268" y="2020384"/>
          <a:ext cx="6797675" cy="1609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4301A-E33C-4DDF-8A9E-228A2331D14C}">
      <dsp:nvSpPr>
        <dsp:cNvPr id="0" name=""/>
        <dsp:cNvSpPr/>
      </dsp:nvSpPr>
      <dsp:spPr>
        <a:xfrm>
          <a:off x="158608" y="2346721"/>
          <a:ext cx="2127635" cy="88502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64DD-07FE-465C-9D52-125840FD7A53}">
      <dsp:nvSpPr>
        <dsp:cNvPr id="0" name=""/>
        <dsp:cNvSpPr/>
      </dsp:nvSpPr>
      <dsp:spPr>
        <a:xfrm>
          <a:off x="1925828" y="2068513"/>
          <a:ext cx="4935479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    </a:t>
          </a:r>
          <a:r>
            <a:rPr lang="en-IN" sz="1800" kern="1200" dirty="0"/>
            <a:t>Middleware: </a:t>
          </a:r>
          <a:r>
            <a:rPr lang="en-IN" sz="1800" kern="1200" dirty="0" err="1"/>
            <a:t>Springboot</a:t>
          </a:r>
          <a:r>
            <a:rPr lang="en-IN" sz="1800" kern="1200" dirty="0"/>
            <a:t> Framework, ASP </a:t>
          </a:r>
          <a:r>
            <a:rPr lang="en-IN" sz="1800" kern="1200" dirty="0" err="1"/>
            <a:t>.Net</a:t>
          </a:r>
          <a:endParaRPr lang="en-IN" sz="14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	</a:t>
          </a:r>
        </a:p>
      </dsp:txBody>
      <dsp:txXfrm>
        <a:off x="1925828" y="2068513"/>
        <a:ext cx="4935479" cy="1609142"/>
      </dsp:txXfrm>
    </dsp:sp>
    <dsp:sp modelId="{95D8E243-14AC-40CE-9CF3-A02A31EA02AD}">
      <dsp:nvSpPr>
        <dsp:cNvPr id="0" name=""/>
        <dsp:cNvSpPr/>
      </dsp:nvSpPr>
      <dsp:spPr>
        <a:xfrm>
          <a:off x="-67268" y="4031813"/>
          <a:ext cx="6797675" cy="1609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1019-9465-4CE7-9BD3-993DBB2AA026}">
      <dsp:nvSpPr>
        <dsp:cNvPr id="0" name=""/>
        <dsp:cNvSpPr/>
      </dsp:nvSpPr>
      <dsp:spPr>
        <a:xfrm>
          <a:off x="419496" y="4393870"/>
          <a:ext cx="885028" cy="885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184EB-DF12-482C-B0CE-AC01DFCAECE2}">
      <dsp:nvSpPr>
        <dsp:cNvPr id="0" name=""/>
        <dsp:cNvSpPr/>
      </dsp:nvSpPr>
      <dsp:spPr>
        <a:xfrm>
          <a:off x="1791291" y="4031813"/>
          <a:ext cx="4935479" cy="1609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01" tIns="170301" rIns="170301" bIns="1703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Back-End: MySQL</a:t>
          </a:r>
          <a:endParaRPr lang="en-US" sz="2500" kern="1200" dirty="0"/>
        </a:p>
      </dsp:txBody>
      <dsp:txXfrm>
        <a:off x="1791291" y="4031813"/>
        <a:ext cx="4935479" cy="1609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B7F33-74A9-4166-BCB0-51D2A1C2C626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1EB-C11C-4DDD-8822-7E61AE905D30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3ED6-D0B4-41EC-B282-AB19E26D1B62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200" kern="1200"/>
            <a:t>Customers</a:t>
          </a:r>
          <a:endParaRPr lang="en-US" sz="3200" kern="1200"/>
        </a:p>
      </dsp:txBody>
      <dsp:txXfrm>
        <a:off x="35606" y="2725540"/>
        <a:ext cx="2981250" cy="720000"/>
      </dsp:txXfrm>
    </dsp:sp>
    <dsp:sp modelId="{0BD5F995-E0D4-4CF5-8910-999BDC0B16BE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A8D1D-D137-4848-BF88-8C5219A76730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21EE3-7B82-4468-826B-C72718214281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200" kern="1200"/>
            <a:t>Service Centres</a:t>
          </a:r>
          <a:endParaRPr lang="en-US" sz="3200" kern="1200"/>
        </a:p>
      </dsp:txBody>
      <dsp:txXfrm>
        <a:off x="3538574" y="2725540"/>
        <a:ext cx="2981250" cy="720000"/>
      </dsp:txXfrm>
    </dsp:sp>
    <dsp:sp modelId="{4A91CC93-E02E-4047-A563-E96F227F4F7C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0C56-571A-494B-93D9-25B2621DCF44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9BDA0-DCB5-47C3-A920-A024205E68CE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200" kern="1200"/>
            <a:t>Admin</a:t>
          </a:r>
          <a:endParaRPr lang="en-US" sz="3200" kern="1200"/>
        </a:p>
      </dsp:txBody>
      <dsp:txXfrm>
        <a:off x="7041543" y="2725540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2339C-72D0-4586-8BCC-4214A9E33982}">
      <dsp:nvSpPr>
        <dsp:cNvPr id="0" name=""/>
        <dsp:cNvSpPr/>
      </dsp:nvSpPr>
      <dsp:spPr>
        <a:xfrm>
          <a:off x="1738416" y="338735"/>
          <a:ext cx="1510523" cy="1240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F033-2C5E-4583-B186-EAD213232CE9}">
      <dsp:nvSpPr>
        <dsp:cNvPr id="0" name=""/>
        <dsp:cNvSpPr/>
      </dsp:nvSpPr>
      <dsp:spPr>
        <a:xfrm>
          <a:off x="335787" y="1712640"/>
          <a:ext cx="4315781" cy="531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Role:</a:t>
          </a:r>
          <a:endParaRPr lang="en-US" sz="3600" kern="1200" dirty="0"/>
        </a:p>
      </dsp:txBody>
      <dsp:txXfrm>
        <a:off x="335787" y="1712640"/>
        <a:ext cx="4315781" cy="531529"/>
      </dsp:txXfrm>
    </dsp:sp>
    <dsp:sp modelId="{B73F7716-D093-4AE3-8BEB-C7C41349A42B}">
      <dsp:nvSpPr>
        <dsp:cNvPr id="0" name=""/>
        <dsp:cNvSpPr/>
      </dsp:nvSpPr>
      <dsp:spPr>
        <a:xfrm>
          <a:off x="335787" y="2306341"/>
          <a:ext cx="4315781" cy="114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Booking the appointment for their motorcycles servicing</a:t>
          </a:r>
          <a:endParaRPr lang="en-US" sz="1700" kern="1200"/>
        </a:p>
      </dsp:txBody>
      <dsp:txXfrm>
        <a:off x="335787" y="2306341"/>
        <a:ext cx="4315781" cy="1141003"/>
      </dsp:txXfrm>
    </dsp:sp>
    <dsp:sp modelId="{D2089C2A-3DBF-47BF-837E-22C90B90FBEB}">
      <dsp:nvSpPr>
        <dsp:cNvPr id="0" name=""/>
        <dsp:cNvSpPr/>
      </dsp:nvSpPr>
      <dsp:spPr>
        <a:xfrm>
          <a:off x="6818991" y="0"/>
          <a:ext cx="1510523" cy="1240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1E9C-A924-4A57-AF3F-7B07499B4795}">
      <dsp:nvSpPr>
        <dsp:cNvPr id="0" name=""/>
        <dsp:cNvSpPr/>
      </dsp:nvSpPr>
      <dsp:spPr>
        <a:xfrm>
          <a:off x="5425475" y="1227449"/>
          <a:ext cx="4315781" cy="531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Responsibilities:</a:t>
          </a:r>
          <a:endParaRPr lang="en-US" sz="3600" kern="1200" dirty="0"/>
        </a:p>
      </dsp:txBody>
      <dsp:txXfrm>
        <a:off x="5425475" y="1227449"/>
        <a:ext cx="4315781" cy="531529"/>
      </dsp:txXfrm>
    </dsp:sp>
    <dsp:sp modelId="{3821EA04-F7E9-4FFC-B45D-19B960A85872}">
      <dsp:nvSpPr>
        <dsp:cNvPr id="0" name=""/>
        <dsp:cNvSpPr/>
      </dsp:nvSpPr>
      <dsp:spPr>
        <a:xfrm>
          <a:off x="5397508" y="1765163"/>
          <a:ext cx="4315781" cy="114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Registration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Booking an appointment for specific date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Checking the progress and estimated cost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Paying through the portal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Reading blogs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Ratings</a:t>
          </a:r>
          <a:endParaRPr lang="en-US" sz="1700" kern="1200" dirty="0"/>
        </a:p>
      </dsp:txBody>
      <dsp:txXfrm>
        <a:off x="5397508" y="1765163"/>
        <a:ext cx="4315781" cy="1141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C793E-348A-49F8-817F-4FD9144DAEB7}">
      <dsp:nvSpPr>
        <dsp:cNvPr id="0" name=""/>
        <dsp:cNvSpPr/>
      </dsp:nvSpPr>
      <dsp:spPr>
        <a:xfrm>
          <a:off x="1738416" y="49144"/>
          <a:ext cx="1510523" cy="1473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2328D-85E2-4260-90BA-FBA2A3BFDCB1}">
      <dsp:nvSpPr>
        <dsp:cNvPr id="0" name=""/>
        <dsp:cNvSpPr/>
      </dsp:nvSpPr>
      <dsp:spPr>
        <a:xfrm>
          <a:off x="335787" y="1691544"/>
          <a:ext cx="4315781" cy="63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Role:</a:t>
          </a:r>
          <a:endParaRPr lang="en-US" sz="3600" kern="1200"/>
        </a:p>
      </dsp:txBody>
      <dsp:txXfrm>
        <a:off x="335787" y="1691544"/>
        <a:ext cx="4315781" cy="631552"/>
      </dsp:txXfrm>
    </dsp:sp>
    <dsp:sp modelId="{1D85BCBD-710A-444D-B517-48B8E3518ADC}">
      <dsp:nvSpPr>
        <dsp:cNvPr id="0" name=""/>
        <dsp:cNvSpPr/>
      </dsp:nvSpPr>
      <dsp:spPr>
        <a:xfrm>
          <a:off x="335787" y="2401598"/>
          <a:ext cx="4315781" cy="157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Accepting the bookings and updating the data for customer</a:t>
          </a:r>
          <a:endParaRPr lang="en-US" sz="1700" kern="1200"/>
        </a:p>
      </dsp:txBody>
      <dsp:txXfrm>
        <a:off x="335787" y="2401598"/>
        <a:ext cx="4315781" cy="1572617"/>
      </dsp:txXfrm>
    </dsp:sp>
    <dsp:sp modelId="{485E0F47-8D66-49F1-9F0A-B77C04ACF81D}">
      <dsp:nvSpPr>
        <dsp:cNvPr id="0" name=""/>
        <dsp:cNvSpPr/>
      </dsp:nvSpPr>
      <dsp:spPr>
        <a:xfrm>
          <a:off x="6809459" y="49144"/>
          <a:ext cx="1510523" cy="1473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2D4E-ED75-421A-96FB-D284EB829E7B}">
      <dsp:nvSpPr>
        <dsp:cNvPr id="0" name=""/>
        <dsp:cNvSpPr/>
      </dsp:nvSpPr>
      <dsp:spPr>
        <a:xfrm>
          <a:off x="5406830" y="1691544"/>
          <a:ext cx="4315781" cy="63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Responsibilities:</a:t>
          </a:r>
          <a:endParaRPr lang="en-US" sz="3600" kern="1200"/>
        </a:p>
      </dsp:txBody>
      <dsp:txXfrm>
        <a:off x="5406830" y="1691544"/>
        <a:ext cx="4315781" cy="631552"/>
      </dsp:txXfrm>
    </dsp:sp>
    <dsp:sp modelId="{B3AFE015-0844-4445-81B5-B81DA8297F68}">
      <dsp:nvSpPr>
        <dsp:cNvPr id="0" name=""/>
        <dsp:cNvSpPr/>
      </dsp:nvSpPr>
      <dsp:spPr>
        <a:xfrm>
          <a:off x="5406830" y="2401598"/>
          <a:ext cx="4315781" cy="157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Registration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Login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Viewing all bookings for them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Updating the work status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Updating the transaction details</a:t>
          </a:r>
          <a:endParaRPr lang="en-US" sz="1700" kern="1200"/>
        </a:p>
      </dsp:txBody>
      <dsp:txXfrm>
        <a:off x="5406830" y="2401598"/>
        <a:ext cx="4315781" cy="15726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2C01-8442-4D5E-AC2D-DC73D5CE7E8D}">
      <dsp:nvSpPr>
        <dsp:cNvPr id="0" name=""/>
        <dsp:cNvSpPr/>
      </dsp:nvSpPr>
      <dsp:spPr>
        <a:xfrm>
          <a:off x="6795603" y="0"/>
          <a:ext cx="1510523" cy="1150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F92EA-ECA0-432D-923D-714CC7361F94}">
      <dsp:nvSpPr>
        <dsp:cNvPr id="0" name=""/>
        <dsp:cNvSpPr/>
      </dsp:nvSpPr>
      <dsp:spPr>
        <a:xfrm>
          <a:off x="335787" y="1324491"/>
          <a:ext cx="4315781" cy="493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 dirty="0"/>
            <a:t>Role</a:t>
          </a:r>
          <a:endParaRPr lang="en-US" sz="3100" kern="1200" dirty="0"/>
        </a:p>
      </dsp:txBody>
      <dsp:txXfrm>
        <a:off x="335787" y="1324491"/>
        <a:ext cx="4315781" cy="493038"/>
      </dsp:txXfrm>
    </dsp:sp>
    <dsp:sp modelId="{06CCE3BA-5569-404C-8271-9F1F5498874E}">
      <dsp:nvSpPr>
        <dsp:cNvPr id="0" name=""/>
        <dsp:cNvSpPr/>
      </dsp:nvSpPr>
      <dsp:spPr>
        <a:xfrm>
          <a:off x="287666" y="1741845"/>
          <a:ext cx="4315781" cy="122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Monitoring the entire system with administrative rights</a:t>
          </a:r>
          <a:endParaRPr lang="en-US" sz="1700" kern="1200" dirty="0"/>
        </a:p>
      </dsp:txBody>
      <dsp:txXfrm>
        <a:off x="287666" y="1741845"/>
        <a:ext cx="4315781" cy="1227706"/>
      </dsp:txXfrm>
    </dsp:sp>
    <dsp:sp modelId="{CF61BEED-71A6-46CA-86BA-E28B3B10401B}">
      <dsp:nvSpPr>
        <dsp:cNvPr id="0" name=""/>
        <dsp:cNvSpPr/>
      </dsp:nvSpPr>
      <dsp:spPr>
        <a:xfrm>
          <a:off x="1759946" y="186537"/>
          <a:ext cx="1510523" cy="1150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A60D-1210-477E-BC87-D35A6240FD5C}">
      <dsp:nvSpPr>
        <dsp:cNvPr id="0" name=""/>
        <dsp:cNvSpPr/>
      </dsp:nvSpPr>
      <dsp:spPr>
        <a:xfrm>
          <a:off x="5368334" y="1077972"/>
          <a:ext cx="4315781" cy="493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kern="1200" dirty="0"/>
            <a:t>Responsibilities:</a:t>
          </a:r>
          <a:endParaRPr lang="en-US" sz="3100" kern="1200" dirty="0"/>
        </a:p>
      </dsp:txBody>
      <dsp:txXfrm>
        <a:off x="5368334" y="1077972"/>
        <a:ext cx="4315781" cy="493038"/>
      </dsp:txXfrm>
    </dsp:sp>
    <dsp:sp modelId="{2319B1C8-A33E-4769-9171-E33C134BBFC9}">
      <dsp:nvSpPr>
        <dsp:cNvPr id="0" name=""/>
        <dsp:cNvSpPr/>
      </dsp:nvSpPr>
      <dsp:spPr>
        <a:xfrm>
          <a:off x="5397206" y="1571009"/>
          <a:ext cx="4315781" cy="122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Login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View all customers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View all service centres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Approve registration of new service centres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all transactions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View all bookings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View all ratings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Revoke the registration of any customer/service centre</a:t>
          </a:r>
          <a:endParaRPr lang="en-US" sz="1600" kern="1200" dirty="0"/>
        </a:p>
      </dsp:txBody>
      <dsp:txXfrm>
        <a:off x="5397206" y="1571009"/>
        <a:ext cx="4315781" cy="12277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86411-ACC3-429D-A510-566300FBAB91}">
      <dsp:nvSpPr>
        <dsp:cNvPr id="0" name=""/>
        <dsp:cNvSpPr/>
      </dsp:nvSpPr>
      <dsp:spPr>
        <a:xfrm>
          <a:off x="0" y="317195"/>
          <a:ext cx="679767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Database design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Backend and frontend for customer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Managing Github</a:t>
          </a:r>
          <a:endParaRPr lang="en-US" sz="1600" kern="1200"/>
        </a:p>
      </dsp:txBody>
      <dsp:txXfrm>
        <a:off x="0" y="317195"/>
        <a:ext cx="6797675" cy="1209600"/>
      </dsp:txXfrm>
    </dsp:sp>
    <dsp:sp modelId="{A04EA9A1-70E4-4E93-BDCE-41CB5501C647}">
      <dsp:nvSpPr>
        <dsp:cNvPr id="0" name=""/>
        <dsp:cNvSpPr/>
      </dsp:nvSpPr>
      <dsp:spPr>
        <a:xfrm>
          <a:off x="339883" y="81035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Akash:</a:t>
          </a:r>
          <a:endParaRPr lang="en-US" sz="1600" kern="1200"/>
        </a:p>
      </dsp:txBody>
      <dsp:txXfrm>
        <a:off x="362940" y="104092"/>
        <a:ext cx="4712258" cy="426206"/>
      </dsp:txXfrm>
    </dsp:sp>
    <dsp:sp modelId="{20895582-B36C-40D7-B38F-26EC8D27677A}">
      <dsp:nvSpPr>
        <dsp:cNvPr id="0" name=""/>
        <dsp:cNvSpPr/>
      </dsp:nvSpPr>
      <dsp:spPr>
        <a:xfrm>
          <a:off x="0" y="1849356"/>
          <a:ext cx="679767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Backend and frontend for admin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Frontend assistance for service centre</a:t>
          </a:r>
          <a:endParaRPr lang="en-US" sz="1600" kern="1200"/>
        </a:p>
      </dsp:txBody>
      <dsp:txXfrm>
        <a:off x="0" y="1849356"/>
        <a:ext cx="6797675" cy="932400"/>
      </dsp:txXfrm>
    </dsp:sp>
    <dsp:sp modelId="{DE127A43-CA7F-4745-813E-C6DC4C659ACA}">
      <dsp:nvSpPr>
        <dsp:cNvPr id="0" name=""/>
        <dsp:cNvSpPr/>
      </dsp:nvSpPr>
      <dsp:spPr>
        <a:xfrm>
          <a:off x="339883" y="1613195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Aniket:</a:t>
          </a:r>
          <a:endParaRPr lang="en-US" sz="1600" kern="1200"/>
        </a:p>
      </dsp:txBody>
      <dsp:txXfrm>
        <a:off x="362940" y="1636252"/>
        <a:ext cx="4712258" cy="426206"/>
      </dsp:txXfrm>
    </dsp:sp>
    <dsp:sp modelId="{30FC1C77-CA9F-4035-B56B-C47AD93A69B0}">
      <dsp:nvSpPr>
        <dsp:cNvPr id="0" name=""/>
        <dsp:cNvSpPr/>
      </dsp:nvSpPr>
      <dsp:spPr>
        <a:xfrm>
          <a:off x="0" y="3104316"/>
          <a:ext cx="679767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Backend and frontend assistance for Service centre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Blogs and other static pages</a:t>
          </a:r>
          <a:endParaRPr lang="en-US" sz="1600" kern="1200"/>
        </a:p>
      </dsp:txBody>
      <dsp:txXfrm>
        <a:off x="0" y="3104316"/>
        <a:ext cx="6797675" cy="932400"/>
      </dsp:txXfrm>
    </dsp:sp>
    <dsp:sp modelId="{72A2B75D-B28F-4755-AD78-9A1E7E8A7B6C}">
      <dsp:nvSpPr>
        <dsp:cNvPr id="0" name=""/>
        <dsp:cNvSpPr/>
      </dsp:nvSpPr>
      <dsp:spPr>
        <a:xfrm>
          <a:off x="339883" y="2868156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Deepak:</a:t>
          </a:r>
          <a:endParaRPr lang="en-US" sz="1600" kern="1200"/>
        </a:p>
      </dsp:txBody>
      <dsp:txXfrm>
        <a:off x="362940" y="2891213"/>
        <a:ext cx="4712258" cy="426206"/>
      </dsp:txXfrm>
    </dsp:sp>
    <dsp:sp modelId="{DC121B55-7F9D-4282-B869-E3C5CEE13A04}">
      <dsp:nvSpPr>
        <dsp:cNvPr id="0" name=""/>
        <dsp:cNvSpPr/>
      </dsp:nvSpPr>
      <dsp:spPr>
        <a:xfrm>
          <a:off x="0" y="4359276"/>
          <a:ext cx="679767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Database design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Backend and frontend for service centre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Managing Github</a:t>
          </a:r>
          <a:endParaRPr lang="en-US" sz="1600" kern="1200"/>
        </a:p>
      </dsp:txBody>
      <dsp:txXfrm>
        <a:off x="0" y="4359276"/>
        <a:ext cx="6797675" cy="1209600"/>
      </dsp:txXfrm>
    </dsp:sp>
    <dsp:sp modelId="{B6D9F0A9-7757-4FB6-B6E3-CC6718D26BBC}">
      <dsp:nvSpPr>
        <dsp:cNvPr id="0" name=""/>
        <dsp:cNvSpPr/>
      </dsp:nvSpPr>
      <dsp:spPr>
        <a:xfrm>
          <a:off x="339883" y="4123116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Rutvij:</a:t>
          </a:r>
          <a:endParaRPr lang="en-US" sz="1600" kern="1200"/>
        </a:p>
      </dsp:txBody>
      <dsp:txXfrm>
        <a:off x="362940" y="4146173"/>
        <a:ext cx="4712258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93231-AF53-479E-9F56-3A6345DC8CB3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3D0DD-80A4-450D-B892-8F8891F361EF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EB3DC-43D6-49BA-81D7-F3A23F4B77D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Ability of service centres to generate appointment slots</a:t>
          </a:r>
          <a:endParaRPr lang="en-US" sz="2500" kern="1200"/>
        </a:p>
      </dsp:txBody>
      <dsp:txXfrm>
        <a:off x="1864015" y="689"/>
        <a:ext cx="4933659" cy="1613866"/>
      </dsp:txXfrm>
    </dsp:sp>
    <dsp:sp modelId="{60F981F9-D09B-4040-B080-ED36B5F558FF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F106E-2ABA-467E-933D-A18E6A71764B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EE733-E9E8-43A2-8288-8EFDA9FF6CE9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Ability for customers to select appropriate appointment slots</a:t>
          </a:r>
          <a:endParaRPr lang="en-US" sz="2500" kern="1200"/>
        </a:p>
      </dsp:txBody>
      <dsp:txXfrm>
        <a:off x="1864015" y="2018022"/>
        <a:ext cx="4933659" cy="1613866"/>
      </dsp:txXfrm>
    </dsp:sp>
    <dsp:sp modelId="{E940D089-1797-4401-BC40-C6EA39F8BC86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3E752-39D5-4EC2-894E-B9CD3215C939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42E2-667B-4844-B7B9-05F4B97E0EF0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Dynamicity for blogs </a:t>
          </a:r>
          <a:endParaRPr lang="en-US" sz="2500" kern="1200"/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8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4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8EE92-71A9-473F-95C8-6B1E9970027D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98110-6AE4-4197-B581-1F785EABF1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878751-9887-CBDA-663F-C2798C9F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80976"/>
            <a:ext cx="10058400" cy="1143000"/>
          </a:xfrm>
        </p:spPr>
        <p:txBody>
          <a:bodyPr>
            <a:noAutofit/>
          </a:bodyPr>
          <a:lstStyle/>
          <a:p>
            <a:r>
              <a:rPr lang="en-IN" sz="1800" u="sng" dirty="0"/>
              <a:t>Project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Akash </a:t>
            </a:r>
            <a:r>
              <a:rPr lang="en-IN" sz="1800" dirty="0" err="1"/>
              <a:t>Bodkhe</a:t>
            </a:r>
            <a:r>
              <a:rPr lang="en-IN" sz="1800" dirty="0"/>
              <a:t> (230343020018)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Deepak Kumar Singh (230343020025)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Aniket </a:t>
            </a:r>
            <a:r>
              <a:rPr lang="en-IN" sz="1800" dirty="0" err="1"/>
              <a:t>Khavnekar</a:t>
            </a:r>
            <a:r>
              <a:rPr lang="en-IN" sz="1800" dirty="0"/>
              <a:t> (230343020046)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Rutvij Mahamuni (230343020053)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1E3A-99CD-B810-CBF0-BFC4BC880B61}"/>
              </a:ext>
            </a:extLst>
          </p:cNvPr>
          <p:cNvSpPr txBox="1"/>
          <p:nvPr/>
        </p:nvSpPr>
        <p:spPr>
          <a:xfrm>
            <a:off x="1036320" y="3790045"/>
            <a:ext cx="6035040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Under Guidance Of:- Ms. </a:t>
            </a:r>
            <a:r>
              <a:rPr lang="en-IN" dirty="0" err="1"/>
              <a:t>Snehal</a:t>
            </a:r>
            <a:r>
              <a:rPr lang="en-IN" dirty="0"/>
              <a:t> </a:t>
            </a:r>
            <a:r>
              <a:rPr lang="en-IN" dirty="0" err="1"/>
              <a:t>Somvanshi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03654-D9F5-23C1-34FA-77092892E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415851"/>
            <a:ext cx="1976386" cy="973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80D5CC-84D7-AFA7-C64E-B0565375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16" y="308156"/>
            <a:ext cx="6960784" cy="3480392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F5141-4782-CD44-CF40-09E79F34DBDE}"/>
              </a:ext>
            </a:extLst>
          </p:cNvPr>
          <p:cNvSpPr txBox="1"/>
          <p:nvPr/>
        </p:nvSpPr>
        <p:spPr>
          <a:xfrm>
            <a:off x="851836" y="1660016"/>
            <a:ext cx="6035040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14035-9E1C-0EDA-B5EA-BBAB1F6F4C13}"/>
              </a:ext>
            </a:extLst>
          </p:cNvPr>
          <p:cNvSpPr txBox="1"/>
          <p:nvPr/>
        </p:nvSpPr>
        <p:spPr>
          <a:xfrm>
            <a:off x="851836" y="1413444"/>
            <a:ext cx="6035040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KNOW-IT CDAC-ACTS (ATC),PUNE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0C39-A2A8-F364-DAC1-80F01A80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836" y="2212314"/>
            <a:ext cx="10058400" cy="1370519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BikeDoctor</a:t>
            </a:r>
            <a:endParaRPr lang="en-IN" dirty="0">
              <a:solidFill>
                <a:srgbClr val="FF0000"/>
              </a:solidFill>
              <a:latin typeface="Amasis MT Pro Black" panose="020F05020202040302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5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111D-3437-322B-93DF-204A89F3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Customer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39C9A-7FC4-B371-6277-8F8B422C3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754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67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E7F36-931D-AA53-F7FA-9AE085AD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55" y="2961573"/>
            <a:ext cx="1061486" cy="12049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CC29F-5A08-39E6-8C0F-01338A4E2D65}"/>
              </a:ext>
            </a:extLst>
          </p:cNvPr>
          <p:cNvCxnSpPr>
            <a:cxnSpLocks/>
          </p:cNvCxnSpPr>
          <p:nvPr/>
        </p:nvCxnSpPr>
        <p:spPr>
          <a:xfrm flipV="1">
            <a:off x="2492946" y="731520"/>
            <a:ext cx="4581622" cy="2832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A7215D-1E01-DC16-D92E-F5D83DE8E0FF}"/>
              </a:ext>
            </a:extLst>
          </p:cNvPr>
          <p:cNvCxnSpPr>
            <a:cxnSpLocks/>
          </p:cNvCxnSpPr>
          <p:nvPr/>
        </p:nvCxnSpPr>
        <p:spPr>
          <a:xfrm flipV="1">
            <a:off x="2492946" y="1432160"/>
            <a:ext cx="4581622" cy="2131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07D252-A3DF-CEFD-645F-890025409BE6}"/>
              </a:ext>
            </a:extLst>
          </p:cNvPr>
          <p:cNvCxnSpPr>
            <a:cxnSpLocks/>
          </p:cNvCxnSpPr>
          <p:nvPr/>
        </p:nvCxnSpPr>
        <p:spPr>
          <a:xfrm flipV="1">
            <a:off x="2492946" y="2257268"/>
            <a:ext cx="4581622" cy="1306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68C463-F8E4-25D5-D35E-3789E86B65ED}"/>
              </a:ext>
            </a:extLst>
          </p:cNvPr>
          <p:cNvCxnSpPr>
            <a:cxnSpLocks/>
          </p:cNvCxnSpPr>
          <p:nvPr/>
        </p:nvCxnSpPr>
        <p:spPr>
          <a:xfrm flipV="1">
            <a:off x="2492946" y="3202943"/>
            <a:ext cx="4581622" cy="361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86C79A-9FC7-4DAF-9354-8E648F16D0D9}"/>
              </a:ext>
            </a:extLst>
          </p:cNvPr>
          <p:cNvCxnSpPr>
            <a:cxnSpLocks/>
          </p:cNvCxnSpPr>
          <p:nvPr/>
        </p:nvCxnSpPr>
        <p:spPr>
          <a:xfrm>
            <a:off x="2492946" y="3564038"/>
            <a:ext cx="4581622" cy="389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0F98B-117B-67D8-214D-9A0C5E243E10}"/>
              </a:ext>
            </a:extLst>
          </p:cNvPr>
          <p:cNvCxnSpPr>
            <a:cxnSpLocks/>
          </p:cNvCxnSpPr>
          <p:nvPr/>
        </p:nvCxnSpPr>
        <p:spPr>
          <a:xfrm>
            <a:off x="2492946" y="3564038"/>
            <a:ext cx="4581622" cy="1181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9A4CC9-B6AF-0C82-E89D-53E9FEF02F6D}"/>
              </a:ext>
            </a:extLst>
          </p:cNvPr>
          <p:cNvSpPr/>
          <p:nvPr/>
        </p:nvSpPr>
        <p:spPr>
          <a:xfrm>
            <a:off x="7244114" y="570308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2D4EDE-89C4-07F8-EB2C-DE5931120112}"/>
              </a:ext>
            </a:extLst>
          </p:cNvPr>
          <p:cNvSpPr/>
          <p:nvPr/>
        </p:nvSpPr>
        <p:spPr>
          <a:xfrm>
            <a:off x="7244114" y="1386851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06EB53-CEFD-D50A-F553-441D0EED964F}"/>
              </a:ext>
            </a:extLst>
          </p:cNvPr>
          <p:cNvSpPr/>
          <p:nvPr/>
        </p:nvSpPr>
        <p:spPr>
          <a:xfrm>
            <a:off x="7244114" y="2261286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505D25-EE53-096E-734F-AD9922A5A5E5}"/>
              </a:ext>
            </a:extLst>
          </p:cNvPr>
          <p:cNvSpPr/>
          <p:nvPr/>
        </p:nvSpPr>
        <p:spPr>
          <a:xfrm>
            <a:off x="7244114" y="3084908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B5541D-C72D-1C1D-51E0-904C9ECFBAB2}"/>
              </a:ext>
            </a:extLst>
          </p:cNvPr>
          <p:cNvSpPr/>
          <p:nvPr/>
        </p:nvSpPr>
        <p:spPr>
          <a:xfrm>
            <a:off x="7244114" y="3908530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21DB4-4903-AC08-CB12-00D802EED2E8}"/>
              </a:ext>
            </a:extLst>
          </p:cNvPr>
          <p:cNvSpPr/>
          <p:nvPr/>
        </p:nvSpPr>
        <p:spPr>
          <a:xfrm>
            <a:off x="7244114" y="4755273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B4BE95-75D4-30A5-D877-347775E5E6FB}"/>
              </a:ext>
            </a:extLst>
          </p:cNvPr>
          <p:cNvSpPr txBox="1"/>
          <p:nvPr/>
        </p:nvSpPr>
        <p:spPr>
          <a:xfrm>
            <a:off x="7465494" y="753987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REGISTRATION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A4FBE9-29F3-6572-8D8C-9CC2D8DB79C1}"/>
              </a:ext>
            </a:extLst>
          </p:cNvPr>
          <p:cNvSpPr txBox="1"/>
          <p:nvPr/>
        </p:nvSpPr>
        <p:spPr>
          <a:xfrm>
            <a:off x="7872965" y="1547133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LOGIN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0D7472-FED2-0371-0475-F5C33E2915AF}"/>
              </a:ext>
            </a:extLst>
          </p:cNvPr>
          <p:cNvSpPr txBox="1"/>
          <p:nvPr/>
        </p:nvSpPr>
        <p:spPr>
          <a:xfrm>
            <a:off x="7569768" y="2474573"/>
            <a:ext cx="1386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BOOK APPOINTMENT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D183ED-2096-7902-1606-7F6F5D89093F}"/>
              </a:ext>
            </a:extLst>
          </p:cNvPr>
          <p:cNvSpPr txBox="1"/>
          <p:nvPr/>
        </p:nvSpPr>
        <p:spPr>
          <a:xfrm>
            <a:off x="7637145" y="3245190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 PROGRESS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5F0B07-B4BD-0BE2-C31E-FC97D27242EE}"/>
              </a:ext>
            </a:extLst>
          </p:cNvPr>
          <p:cNvSpPr txBox="1"/>
          <p:nvPr/>
        </p:nvSpPr>
        <p:spPr>
          <a:xfrm>
            <a:off x="7747836" y="4068812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PAYMENT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80EE80-F19A-BA0C-1BCD-B6FD71A89E63}"/>
              </a:ext>
            </a:extLst>
          </p:cNvPr>
          <p:cNvSpPr txBox="1"/>
          <p:nvPr/>
        </p:nvSpPr>
        <p:spPr>
          <a:xfrm>
            <a:off x="7744626" y="4908148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RATINGS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261C3C2-F888-8769-B903-6B8EE5DE26CE}"/>
              </a:ext>
            </a:extLst>
          </p:cNvPr>
          <p:cNvSpPr/>
          <p:nvPr/>
        </p:nvSpPr>
        <p:spPr>
          <a:xfrm>
            <a:off x="5207267" y="163629"/>
            <a:ext cx="5091765" cy="60013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4DFE50-C0B1-2B16-6B18-FCDE4299A01C}"/>
              </a:ext>
            </a:extLst>
          </p:cNvPr>
          <p:cNvSpPr txBox="1"/>
          <p:nvPr/>
        </p:nvSpPr>
        <p:spPr>
          <a:xfrm>
            <a:off x="1315955" y="4112147"/>
            <a:ext cx="13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65007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33AA-65D2-A7E6-0764-CEAD5718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Centre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DCBE3-107C-B685-07B2-192DB6F18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3519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52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8EA25C-A521-7460-97CF-ADECA20A3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0" y="2374432"/>
            <a:ext cx="1061486" cy="12049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87070-F1C5-037B-05FE-7EFFF5DE2521}"/>
              </a:ext>
            </a:extLst>
          </p:cNvPr>
          <p:cNvCxnSpPr>
            <a:cxnSpLocks/>
          </p:cNvCxnSpPr>
          <p:nvPr/>
        </p:nvCxnSpPr>
        <p:spPr>
          <a:xfrm flipV="1">
            <a:off x="2387067" y="693019"/>
            <a:ext cx="4639375" cy="243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E1EB83-C698-B702-8B2A-F05B2F54BC4A}"/>
              </a:ext>
            </a:extLst>
          </p:cNvPr>
          <p:cNvSpPr/>
          <p:nvPr/>
        </p:nvSpPr>
        <p:spPr>
          <a:xfrm>
            <a:off x="7190073" y="316835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D3E4E4-2414-1F66-977A-A905B987316E}"/>
              </a:ext>
            </a:extLst>
          </p:cNvPr>
          <p:cNvSpPr/>
          <p:nvPr/>
        </p:nvSpPr>
        <p:spPr>
          <a:xfrm>
            <a:off x="7190073" y="1574135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BBD25F-0371-868E-AAE5-A807A93D3F96}"/>
              </a:ext>
            </a:extLst>
          </p:cNvPr>
          <p:cNvSpPr/>
          <p:nvPr/>
        </p:nvSpPr>
        <p:spPr>
          <a:xfrm>
            <a:off x="7332848" y="2831435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8C5982-0B89-D69D-F5BD-506C8A7C4E66}"/>
              </a:ext>
            </a:extLst>
          </p:cNvPr>
          <p:cNvSpPr/>
          <p:nvPr/>
        </p:nvSpPr>
        <p:spPr>
          <a:xfrm>
            <a:off x="7332848" y="3992082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25E0D3-D1DC-EB11-4320-6A6DAA832434}"/>
              </a:ext>
            </a:extLst>
          </p:cNvPr>
          <p:cNvSpPr/>
          <p:nvPr/>
        </p:nvSpPr>
        <p:spPr>
          <a:xfrm>
            <a:off x="7332848" y="5173989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826640-F97A-6755-40AD-95CEA5902F6D}"/>
              </a:ext>
            </a:extLst>
          </p:cNvPr>
          <p:cNvCxnSpPr>
            <a:cxnSpLocks/>
          </p:cNvCxnSpPr>
          <p:nvPr/>
        </p:nvCxnSpPr>
        <p:spPr>
          <a:xfrm flipV="1">
            <a:off x="2375836" y="1872917"/>
            <a:ext cx="4650606" cy="1266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86A691-89EC-10D8-807E-93BB70BF061E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814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C14A8F-EEDB-C9F6-18D4-5AA44E3F807D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814237" cy="1076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B39E85-C485-32A9-5E99-FAE7E262A37E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793381" cy="2174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C92838-391C-2AC7-F0F4-DD185AABC41A}"/>
              </a:ext>
            </a:extLst>
          </p:cNvPr>
          <p:cNvSpPr txBox="1"/>
          <p:nvPr/>
        </p:nvSpPr>
        <p:spPr>
          <a:xfrm>
            <a:off x="7411453" y="500514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REGISTRATION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177ECB-78A9-FFB5-67D9-A4C98A04D1D0}"/>
              </a:ext>
            </a:extLst>
          </p:cNvPr>
          <p:cNvSpPr txBox="1"/>
          <p:nvPr/>
        </p:nvSpPr>
        <p:spPr>
          <a:xfrm>
            <a:off x="7854216" y="1734417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5793D5-8B52-7B68-D9F1-5761C02F7FBF}"/>
              </a:ext>
            </a:extLst>
          </p:cNvPr>
          <p:cNvSpPr txBox="1"/>
          <p:nvPr/>
        </p:nvSpPr>
        <p:spPr>
          <a:xfrm>
            <a:off x="7690585" y="2981692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VIEW BOOKINGS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ECB3AC-9080-2599-80D8-DF29BB0498FE}"/>
              </a:ext>
            </a:extLst>
          </p:cNvPr>
          <p:cNvSpPr txBox="1"/>
          <p:nvPr/>
        </p:nvSpPr>
        <p:spPr>
          <a:xfrm>
            <a:off x="7690585" y="4152364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UPDATE STATUS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0DDD2-1EDD-26B0-5F5C-2186239E4F51}"/>
              </a:ext>
            </a:extLst>
          </p:cNvPr>
          <p:cNvSpPr txBox="1"/>
          <p:nvPr/>
        </p:nvSpPr>
        <p:spPr>
          <a:xfrm>
            <a:off x="7690585" y="5334271"/>
            <a:ext cx="1386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VIEW TRANSACTIONS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6B67F-5D01-3F57-2295-B4B7DCA6A163}"/>
              </a:ext>
            </a:extLst>
          </p:cNvPr>
          <p:cNvSpPr/>
          <p:nvPr/>
        </p:nvSpPr>
        <p:spPr>
          <a:xfrm>
            <a:off x="5207267" y="163629"/>
            <a:ext cx="5091765" cy="60013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90F8B-F6DD-F1A3-5DF7-6654F0F0DECE}"/>
              </a:ext>
            </a:extLst>
          </p:cNvPr>
          <p:cNvSpPr txBox="1"/>
          <p:nvPr/>
        </p:nvSpPr>
        <p:spPr>
          <a:xfrm>
            <a:off x="999674" y="3534412"/>
            <a:ext cx="189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CENTRE</a:t>
            </a:r>
          </a:p>
        </p:txBody>
      </p:sp>
    </p:spTree>
    <p:extLst>
      <p:ext uri="{BB962C8B-B14F-4D97-AF65-F5344CB8AC3E}">
        <p14:creationId xmlns:p14="http://schemas.microsoft.com/office/powerpoint/2010/main" val="448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426B-F07C-F49A-E955-CADA247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26051-61DA-59FC-D409-E363B4D12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1358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47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E1C63-F10A-B0BC-6CD5-984DE100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0" y="2384057"/>
            <a:ext cx="1061486" cy="12049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707A4-D6D5-0593-83E3-4C5758CFB187}"/>
              </a:ext>
            </a:extLst>
          </p:cNvPr>
          <p:cNvCxnSpPr>
            <a:cxnSpLocks/>
          </p:cNvCxnSpPr>
          <p:nvPr/>
        </p:nvCxnSpPr>
        <p:spPr>
          <a:xfrm flipV="1">
            <a:off x="2375836" y="693019"/>
            <a:ext cx="4650606" cy="2445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77F2557-EC8E-8087-76D0-223648E1FF71}"/>
              </a:ext>
            </a:extLst>
          </p:cNvPr>
          <p:cNvSpPr/>
          <p:nvPr/>
        </p:nvSpPr>
        <p:spPr>
          <a:xfrm>
            <a:off x="7151571" y="340230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C67036-2860-3BF1-6DAD-F68BF9A23458}"/>
              </a:ext>
            </a:extLst>
          </p:cNvPr>
          <p:cNvSpPr/>
          <p:nvPr/>
        </p:nvSpPr>
        <p:spPr>
          <a:xfrm>
            <a:off x="7190073" y="1027500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4468C9-CCF8-9B58-98A1-88AA07DD8CE2}"/>
              </a:ext>
            </a:extLst>
          </p:cNvPr>
          <p:cNvSpPr/>
          <p:nvPr/>
        </p:nvSpPr>
        <p:spPr>
          <a:xfrm>
            <a:off x="7190073" y="1738165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33EE88-E61A-4769-6FF0-38BE137DB23D}"/>
              </a:ext>
            </a:extLst>
          </p:cNvPr>
          <p:cNvSpPr/>
          <p:nvPr/>
        </p:nvSpPr>
        <p:spPr>
          <a:xfrm>
            <a:off x="7190073" y="2448830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F8E575-402B-CA81-502A-96D1836507F8}"/>
              </a:ext>
            </a:extLst>
          </p:cNvPr>
          <p:cNvSpPr/>
          <p:nvPr/>
        </p:nvSpPr>
        <p:spPr>
          <a:xfrm>
            <a:off x="7190073" y="3159495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84D18A-9AAF-0FE3-4B17-55140FD9D978}"/>
              </a:ext>
            </a:extLst>
          </p:cNvPr>
          <p:cNvSpPr/>
          <p:nvPr/>
        </p:nvSpPr>
        <p:spPr>
          <a:xfrm>
            <a:off x="7190073" y="3870160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3F3C66-24DE-D229-939A-AC60A5BD370C}"/>
              </a:ext>
            </a:extLst>
          </p:cNvPr>
          <p:cNvSpPr/>
          <p:nvPr/>
        </p:nvSpPr>
        <p:spPr>
          <a:xfrm>
            <a:off x="7217345" y="4609164"/>
            <a:ext cx="1886550" cy="597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8DE13D-55DD-63FD-3B01-B63F0241571F}"/>
              </a:ext>
            </a:extLst>
          </p:cNvPr>
          <p:cNvCxnSpPr>
            <a:cxnSpLocks/>
          </p:cNvCxnSpPr>
          <p:nvPr/>
        </p:nvCxnSpPr>
        <p:spPr>
          <a:xfrm flipV="1">
            <a:off x="2375836" y="1326282"/>
            <a:ext cx="4650606" cy="1812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8F3BC9-1804-25E0-088B-81DE7A714C50}"/>
              </a:ext>
            </a:extLst>
          </p:cNvPr>
          <p:cNvCxnSpPr>
            <a:cxnSpLocks/>
          </p:cNvCxnSpPr>
          <p:nvPr/>
        </p:nvCxnSpPr>
        <p:spPr>
          <a:xfrm flipV="1">
            <a:off x="2375836" y="1915971"/>
            <a:ext cx="4650606" cy="122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F37305-BFC1-3DB8-D746-DC5B338946DE}"/>
              </a:ext>
            </a:extLst>
          </p:cNvPr>
          <p:cNvCxnSpPr>
            <a:cxnSpLocks/>
          </p:cNvCxnSpPr>
          <p:nvPr/>
        </p:nvCxnSpPr>
        <p:spPr>
          <a:xfrm flipV="1">
            <a:off x="2375836" y="2747612"/>
            <a:ext cx="4650606" cy="391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DECB9E-F8A7-D699-1FC3-662589F28702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650606" cy="319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891C-76D0-80AA-136A-D42DD827555E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737233" cy="894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1C24E8-0CA9-D5E0-9CC9-75EA91D02C48}"/>
              </a:ext>
            </a:extLst>
          </p:cNvPr>
          <p:cNvCxnSpPr>
            <a:cxnSpLocks/>
          </p:cNvCxnSpPr>
          <p:nvPr/>
        </p:nvCxnSpPr>
        <p:spPr>
          <a:xfrm>
            <a:off x="2375836" y="3138922"/>
            <a:ext cx="4737233" cy="1740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7F8233-5607-1B4F-EFD8-AC7E7B0D517E}"/>
              </a:ext>
            </a:extLst>
          </p:cNvPr>
          <p:cNvSpPr txBox="1"/>
          <p:nvPr/>
        </p:nvSpPr>
        <p:spPr>
          <a:xfrm>
            <a:off x="7777212" y="500512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4D178D-83D8-8FA4-C2C3-8255D293CE49}"/>
              </a:ext>
            </a:extLst>
          </p:cNvPr>
          <p:cNvSpPr txBox="1"/>
          <p:nvPr/>
        </p:nvSpPr>
        <p:spPr>
          <a:xfrm>
            <a:off x="7536582" y="1199480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VIEW CUSTOMERS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79E79F-DF37-4BE2-C260-5616971B219A}"/>
              </a:ext>
            </a:extLst>
          </p:cNvPr>
          <p:cNvSpPr txBox="1"/>
          <p:nvPr/>
        </p:nvSpPr>
        <p:spPr>
          <a:xfrm>
            <a:off x="7536582" y="1881268"/>
            <a:ext cx="1386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SERVICE CENTRES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1E66D3-EC0F-BE34-5CC9-017CAFEFB0C9}"/>
              </a:ext>
            </a:extLst>
          </p:cNvPr>
          <p:cNvSpPr txBox="1"/>
          <p:nvPr/>
        </p:nvSpPr>
        <p:spPr>
          <a:xfrm>
            <a:off x="7652083" y="2524857"/>
            <a:ext cx="13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APPROVE REGISTRATIONS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1B063-8C0C-983E-922E-7CB53D02CDF8}"/>
              </a:ext>
            </a:extLst>
          </p:cNvPr>
          <p:cNvSpPr txBox="1"/>
          <p:nvPr/>
        </p:nvSpPr>
        <p:spPr>
          <a:xfrm>
            <a:off x="7536582" y="3227444"/>
            <a:ext cx="13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VIEW TRANSACTIONS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F5BBA0-4018-8728-8B91-097271BCE724}"/>
              </a:ext>
            </a:extLst>
          </p:cNvPr>
          <p:cNvSpPr txBox="1"/>
          <p:nvPr/>
        </p:nvSpPr>
        <p:spPr>
          <a:xfrm>
            <a:off x="7536582" y="4011599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VIEW BOOKINGS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101148-CEE0-5687-04E7-7A22D4A9C6D1}"/>
              </a:ext>
            </a:extLst>
          </p:cNvPr>
          <p:cNvSpPr txBox="1"/>
          <p:nvPr/>
        </p:nvSpPr>
        <p:spPr>
          <a:xfrm>
            <a:off x="7563854" y="4746321"/>
            <a:ext cx="13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REVOKATIONS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3EBF61-E817-0503-2BE3-417529FFDA76}"/>
              </a:ext>
            </a:extLst>
          </p:cNvPr>
          <p:cNvSpPr/>
          <p:nvPr/>
        </p:nvSpPr>
        <p:spPr>
          <a:xfrm>
            <a:off x="5207267" y="163629"/>
            <a:ext cx="5091765" cy="60013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AC43A3-699C-864C-3122-91C625D6012E}"/>
              </a:ext>
            </a:extLst>
          </p:cNvPr>
          <p:cNvSpPr txBox="1"/>
          <p:nvPr/>
        </p:nvSpPr>
        <p:spPr>
          <a:xfrm>
            <a:off x="1366787" y="3572394"/>
            <a:ext cx="13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06272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4A80C-774B-9E31-5DD2-7F3DB29C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Work division and contributions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E4D3C-9237-FB46-DBBD-8E734AFC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5779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16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D96F-074D-AAF8-3767-80D1E161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77AB-1BDF-812B-80FD-D412F73B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/>
              <a:t>GitHub Repository URL:</a:t>
            </a:r>
          </a:p>
          <a:p>
            <a:r>
              <a:rPr lang="en-IN" b="0" i="0" u="none" strike="noStrike" dirty="0">
                <a:effectLst/>
                <a:latin typeface="-apple-system"/>
              </a:rPr>
              <a:t>https://github.com/bodkheAkash/BikeDocter</a:t>
            </a:r>
          </a:p>
          <a:p>
            <a:r>
              <a:rPr lang="en-IN" sz="2800" b="1" u="sng" dirty="0">
                <a:latin typeface="-apple-system"/>
              </a:rPr>
              <a:t>GitHub branches: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-apple-system"/>
              </a:rPr>
              <a:t>https://github.com/bodkheAkash/BikeDocter/tree/akash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-apple-system"/>
              </a:rPr>
              <a:t>https://github.com/bodkheAkash/BikeDocter/tree/deepak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-apple-system"/>
              </a:rPr>
              <a:t>https://github.com/bodkheAkash/BikeDocter/tree/Aniket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-apple-system"/>
              </a:rPr>
              <a:t>https://github.com/bodkheAkash/BikeDocter/tree/Rutvij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00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8F099-DE9F-D8E1-7DDD-9698B0A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7" y="248886"/>
            <a:ext cx="11171085" cy="5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33D34-42FD-90AE-4E31-D2B4F539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Future Extensions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12035-2B76-86C8-C666-4B64238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0548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9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9D8-4C90-17F3-DF66-29CC6F5D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Project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9727C9-8219-9F27-B8BB-746AA9883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926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55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98E7-52A9-2470-739F-F2DD5C15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B0A8-3068-CB49-57C6-1DB44CE8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Practical Implementation of the technologies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Creating an application from business concept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Distribution of work and productive team work</a:t>
            </a:r>
          </a:p>
        </p:txBody>
      </p:sp>
    </p:spTree>
    <p:extLst>
      <p:ext uri="{BB962C8B-B14F-4D97-AF65-F5344CB8AC3E}">
        <p14:creationId xmlns:p14="http://schemas.microsoft.com/office/powerpoint/2010/main" val="305496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BCD4B-E8E1-40AB-79AB-E1BAA60467C2}"/>
              </a:ext>
            </a:extLst>
          </p:cNvPr>
          <p:cNvSpPr/>
          <p:nvPr/>
        </p:nvSpPr>
        <p:spPr>
          <a:xfrm>
            <a:off x="2860290" y="1875652"/>
            <a:ext cx="603178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B3F69-79F2-E187-174E-25164627A331}"/>
              </a:ext>
            </a:extLst>
          </p:cNvPr>
          <p:cNvSpPr txBox="1"/>
          <p:nvPr/>
        </p:nvSpPr>
        <p:spPr>
          <a:xfrm>
            <a:off x="2918929" y="4676419"/>
            <a:ext cx="5914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11366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1774-E5F1-F53A-685F-3B107280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C79452-168C-7D1D-8D25-0622B84798C4}"/>
              </a:ext>
            </a:extLst>
          </p:cNvPr>
          <p:cNvSpPr/>
          <p:nvPr/>
        </p:nvSpPr>
        <p:spPr>
          <a:xfrm>
            <a:off x="1119673" y="2127380"/>
            <a:ext cx="2425960" cy="18101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318DD-D724-4FA7-9623-30EA5A3A852A}"/>
              </a:ext>
            </a:extLst>
          </p:cNvPr>
          <p:cNvSpPr/>
          <p:nvPr/>
        </p:nvSpPr>
        <p:spPr>
          <a:xfrm>
            <a:off x="8506409" y="2127380"/>
            <a:ext cx="2565918" cy="18101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0033E-EEAC-3E0B-FFC4-68D6B93E74D8}"/>
              </a:ext>
            </a:extLst>
          </p:cNvPr>
          <p:cNvSpPr/>
          <p:nvPr/>
        </p:nvSpPr>
        <p:spPr>
          <a:xfrm>
            <a:off x="4411824" y="4161453"/>
            <a:ext cx="3368351" cy="1996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0376A28-2AC5-AA89-4FCF-33AB108AB9D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45633" y="3032449"/>
            <a:ext cx="866191" cy="2127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3197821-0972-0453-367F-E7DE620C59E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780175" y="3032449"/>
            <a:ext cx="726234" cy="2127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AA4CB-9C02-0DE1-1BF0-B7A52A69937A}"/>
              </a:ext>
            </a:extLst>
          </p:cNvPr>
          <p:cNvSpPr txBox="1"/>
          <p:nvPr/>
        </p:nvSpPr>
        <p:spPr>
          <a:xfrm>
            <a:off x="1350605" y="3146739"/>
            <a:ext cx="202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FRONT-END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D610E-99AF-7233-7AE5-CDECA861AEBD}"/>
              </a:ext>
            </a:extLst>
          </p:cNvPr>
          <p:cNvSpPr txBox="1"/>
          <p:nvPr/>
        </p:nvSpPr>
        <p:spPr>
          <a:xfrm>
            <a:off x="4958209" y="5389106"/>
            <a:ext cx="23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8B46E-4AF4-1861-E9D3-94BF769ABD68}"/>
              </a:ext>
            </a:extLst>
          </p:cNvPr>
          <p:cNvSpPr txBox="1"/>
          <p:nvPr/>
        </p:nvSpPr>
        <p:spPr>
          <a:xfrm>
            <a:off x="9056137" y="3208294"/>
            <a:ext cx="172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BACK-END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0831F-1F23-D6B5-4020-E60D0B9612CE}"/>
              </a:ext>
            </a:extLst>
          </p:cNvPr>
          <p:cNvSpPr txBox="1"/>
          <p:nvPr/>
        </p:nvSpPr>
        <p:spPr>
          <a:xfrm>
            <a:off x="1408921" y="4161453"/>
            <a:ext cx="205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Bootstrap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E918B-C486-AB53-51AD-3FC01B53D839}"/>
              </a:ext>
            </a:extLst>
          </p:cNvPr>
          <p:cNvSpPr txBox="1"/>
          <p:nvPr/>
        </p:nvSpPr>
        <p:spPr>
          <a:xfrm>
            <a:off x="5064190" y="3146739"/>
            <a:ext cx="205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Springboot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ASP </a:t>
            </a:r>
            <a:r>
              <a:rPr lang="en-IN" dirty="0" err="1"/>
              <a:t>.Net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13493-2882-3C37-2BBF-F1EAEDD478E6}"/>
              </a:ext>
            </a:extLst>
          </p:cNvPr>
          <p:cNvSpPr txBox="1"/>
          <p:nvPr/>
        </p:nvSpPr>
        <p:spPr>
          <a:xfrm>
            <a:off x="8730344" y="4257811"/>
            <a:ext cx="20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8216D-CDB5-CD83-2C42-58D9A044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75" y="4401878"/>
            <a:ext cx="1050410" cy="845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D6847-B07F-603C-275F-28BE30FA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10" y="2338723"/>
            <a:ext cx="988915" cy="808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069CD-7FE2-D582-3A0B-92636413D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43" y="2318465"/>
            <a:ext cx="1079447" cy="8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444E-5438-303E-7114-227EDB99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095" y="2445448"/>
            <a:ext cx="3401961" cy="1905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Design</a:t>
            </a:r>
          </a:p>
        </p:txBody>
      </p:sp>
      <p:pic>
        <p:nvPicPr>
          <p:cNvPr id="5" name="Picture 4" descr="A computer generated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5EEA85-22CB-B0FD-FD2E-4F4BA9D5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" y="187543"/>
            <a:ext cx="8386292" cy="5765576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95BB5-0B0C-89B3-721F-F32B127B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095D7-E309-835D-3EE8-9082C401D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006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8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6DC0-0BEA-586A-FA5C-9C28058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1AC3-9C0B-1D30-133E-0D354BBA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Component Based Architecture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Virtual DOM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Reusable 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38219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0C10-23D8-E3EA-06BF-5339BCD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Springboot</a:t>
            </a:r>
            <a:r>
              <a:rPr lang="en-IN" dirty="0"/>
              <a:t> and </a:t>
            </a:r>
            <a:r>
              <a:rPr lang="en-IN" dirty="0" err="1"/>
              <a:t>.Net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0DEC-6AD2-DF29-6C67-FE7206FE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u="sng" dirty="0" err="1"/>
              <a:t>Springboot</a:t>
            </a:r>
            <a:r>
              <a:rPr lang="en-IN" sz="2400" b="1" u="sng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Java Ecosystem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Dependency Injection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Large support for tools and libraries</a:t>
            </a:r>
          </a:p>
          <a:p>
            <a:endParaRPr lang="en-IN" dirty="0"/>
          </a:p>
          <a:p>
            <a:r>
              <a:rPr lang="en-IN" sz="2400" b="1" u="sng" dirty="0" err="1"/>
              <a:t>.Net</a:t>
            </a:r>
            <a:r>
              <a:rPr lang="en-IN" sz="2400" b="1" u="sng" dirty="0"/>
              <a:t>:</a:t>
            </a:r>
            <a:endParaRPr lang="en-IN" b="1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Integrated Developers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92093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F8CE-104F-4A95-FF05-62059365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FA86-8256-2227-9D41-ADC27DEF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Open Source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Cross Platform compatibility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Wide Language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Stored Procedures and triggers</a:t>
            </a:r>
          </a:p>
        </p:txBody>
      </p:sp>
    </p:spTree>
    <p:extLst>
      <p:ext uri="{BB962C8B-B14F-4D97-AF65-F5344CB8AC3E}">
        <p14:creationId xmlns:p14="http://schemas.microsoft.com/office/powerpoint/2010/main" val="160812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AAA-485A-466F-6FB0-7BB9B354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Users of </a:t>
            </a:r>
            <a:r>
              <a:rPr lang="en-IN" dirty="0" err="1"/>
              <a:t>BikeDoctor</a:t>
            </a:r>
            <a:r>
              <a:rPr lang="en-IN" dirty="0"/>
              <a:t> and responsibilities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4724BD-E2C7-AEF2-1F5A-2CC28ECB0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3020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9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471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Amasis MT Pro Black</vt:lpstr>
      <vt:lpstr>-apple-system</vt:lpstr>
      <vt:lpstr>Arial</vt:lpstr>
      <vt:lpstr>Calibri</vt:lpstr>
      <vt:lpstr>Calibri Light</vt:lpstr>
      <vt:lpstr>Courier New</vt:lpstr>
      <vt:lpstr>Wingdings</vt:lpstr>
      <vt:lpstr>Retrospect</vt:lpstr>
      <vt:lpstr>BikeDoctor</vt:lpstr>
      <vt:lpstr>Project Introduction</vt:lpstr>
      <vt:lpstr>Project Architecture</vt:lpstr>
      <vt:lpstr>Database Design</vt:lpstr>
      <vt:lpstr>Technologies Used</vt:lpstr>
      <vt:lpstr>Why ReactJS?</vt:lpstr>
      <vt:lpstr>Why Springboot and .Net?</vt:lpstr>
      <vt:lpstr>Why MySQL</vt:lpstr>
      <vt:lpstr>Users of BikeDoctor and responsibilities</vt:lpstr>
      <vt:lpstr>Customer</vt:lpstr>
      <vt:lpstr>PowerPoint Presentation</vt:lpstr>
      <vt:lpstr>Service Centre</vt:lpstr>
      <vt:lpstr>PowerPoint Presentation</vt:lpstr>
      <vt:lpstr>Admin</vt:lpstr>
      <vt:lpstr>PowerPoint Presentation</vt:lpstr>
      <vt:lpstr>Work division and contributions</vt:lpstr>
      <vt:lpstr>GitHub</vt:lpstr>
      <vt:lpstr>PowerPoint Presentation</vt:lpstr>
      <vt:lpstr>Future Extensions</vt:lpstr>
      <vt:lpstr>What did we learn?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BikeDoctor</dc:title>
  <dc:creator>Deepak Singh</dc:creator>
  <cp:lastModifiedBy>Rutvij</cp:lastModifiedBy>
  <cp:revision>22</cp:revision>
  <dcterms:created xsi:type="dcterms:W3CDTF">2023-08-25T06:29:37Z</dcterms:created>
  <dcterms:modified xsi:type="dcterms:W3CDTF">2023-08-27T09:00:43Z</dcterms:modified>
</cp:coreProperties>
</file>