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6"/>
  </p:notesMasterIdLst>
  <p:handoutMasterIdLst>
    <p:handoutMasterId r:id="rId7"/>
  </p:handoutMasterIdLst>
  <p:sldIdLst>
    <p:sldId id="343" r:id="rId2"/>
    <p:sldId id="350" r:id="rId3"/>
    <p:sldId id="284" r:id="rId4"/>
    <p:sldId id="283" r:id="rId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34" autoAdjust="0"/>
  </p:normalViewPr>
  <p:slideViewPr>
    <p:cSldViewPr snapToGrid="0">
      <p:cViewPr varScale="1">
        <p:scale>
          <a:sx n="112" d="100"/>
          <a:sy n="112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023211-5ADC-4806-BDCE-40AA8B7FA450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1EF6D3-1C4F-4223-A598-708B8B1FF3DB}" type="pres">
      <dgm:prSet presAssocID="{A4023211-5ADC-4806-BDCE-40AA8B7FA4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2F67BAF6-990B-452D-ABE1-9B6DC1FC1C09}" type="presOf" srcId="{A4023211-5ADC-4806-BDCE-40AA8B7FA450}" destId="{FA1EF6D3-1C4F-4223-A598-708B8B1FF3DB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282731-E9E8-42DB-848E-E1C0E15A3CBD}" type="datetime1">
              <a:rPr lang="de-DE" smtClean="0"/>
              <a:t>12.04.2023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4FEAB-BC82-450E-A887-24531929057C}" type="datetime1">
              <a:rPr lang="de-DE" noProof="0" smtClean="0"/>
              <a:pPr/>
              <a:t>12.04.2023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789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5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1" name="Rechteck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FFBD7-F44A-43A3-859B-40E3EA9245DE}" type="datetime1">
              <a:rPr lang="de-DE" noProof="0" smtClean="0"/>
              <a:t>12.04.2023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gesordn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33A8CD-8C9F-4F2E-9701-9EFF8FADBE90}" type="datetime1">
              <a:rPr lang="de-DE" noProof="0" smtClean="0"/>
              <a:t>12.04.2023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Rechteck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Rechteck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de-DE" noProof="0" dirty="0"/>
              <a:t>Titel hier eingeben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957176-F095-4C3B-AD89-5F8A8C34BD45}" type="datetime1">
              <a:rPr lang="de-DE" noProof="0" smtClean="0"/>
              <a:t>12.04.2023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Rechteck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Rechteck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TITELMASTERFORMATVORLAGE DURCH KLICKEN BEARBEITEN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AE4ECAB-8FCB-4DC9-B348-D1CF2B8EFFE7}" type="datetime1">
              <a:rPr lang="de-DE" noProof="0" smtClean="0"/>
              <a:t>12.04.2023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1" name="Rechteck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0F8DA6-25D1-4F92-AF51-CF33AA09F3A8}" type="datetime1">
              <a:rPr lang="de-DE" noProof="0" smtClean="0"/>
              <a:t>12.04.2023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3" name="Rechteck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DAD866-A787-456F-9628-703DB9E7B4C3}" type="datetime1">
              <a:rPr lang="de-DE" noProof="0" smtClean="0"/>
              <a:t>12.04.2023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TITELMASTERFORMATVORLAGE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6" name="Rechteck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CF55B7-CF3E-4C31-93FB-E93000A9D861}" type="datetime1">
              <a:rPr lang="de-DE" noProof="0" smtClean="0"/>
              <a:t>12.04.2023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19D909-AEF0-4BA8-BA37-834C2668EAAB}" type="datetime1">
              <a:rPr lang="de-DE" noProof="0" smtClean="0"/>
              <a:t>12.04.2023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TITELMASTERFORMATVORLAGE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38204-DFDC-4987-8582-EEF0029795D0}" type="datetime1">
              <a:rPr lang="de-DE" noProof="0" smtClean="0"/>
              <a:t>12.04.2023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0" name="Bildplatzhalt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Bildplatzhalt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Namen hier einfügen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Namen hier einfügen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Namen hier einfügen</a:t>
            </a:r>
          </a:p>
        </p:txBody>
      </p:sp>
      <p:sp>
        <p:nvSpPr>
          <p:cNvPr id="25" name="Titelplatzhalt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TITELMASTERFORMATVORLAGE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AD3D84-E9FA-4139-83A9-91F1212A153F}" type="datetime1">
              <a:rPr lang="de-DE" noProof="0" smtClean="0"/>
              <a:t>12.04.2023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und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A4F9E1-FBCD-4519-B3E6-2D9946C96944}" type="datetime1">
              <a:rPr lang="de-DE" noProof="0" smtClean="0"/>
              <a:t>12.04.2023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Rechteck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Rechteck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 hier eingeben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geb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5676CA-FAB5-48ED-B141-E51499739A8E}" type="datetime1">
              <a:rPr lang="de-DE" noProof="0" smtClean="0"/>
              <a:t>12.04.2023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Rechteck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Rechteck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de-DE" noProof="0" dirty="0"/>
              <a:t>Titel hier eingeben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de-DE" noProof="0" dirty="0"/>
              <a:t>Angebot hier einfügen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61D57509-7CDE-4397-A513-E93BEFC2EC18}" type="datetime1">
              <a:rPr lang="de-DE" noProof="0" smtClean="0"/>
              <a:t>12.04.2023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de-DE" sz="6500" spc="600" dirty="0"/>
              <a:t>Factory  </a:t>
            </a:r>
            <a:r>
              <a:rPr lang="de-DE" sz="6500" spc="600" dirty="0" err="1"/>
              <a:t>pattern</a:t>
            </a:r>
            <a:endParaRPr lang="de-DE" sz="6500" spc="600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Von </a:t>
            </a:r>
            <a:r>
              <a:rPr lang="de-DE" dirty="0" err="1"/>
              <a:t>maximilian</a:t>
            </a:r>
            <a:r>
              <a:rPr lang="de-DE" dirty="0"/>
              <a:t> </a:t>
            </a:r>
            <a:r>
              <a:rPr lang="de-DE" dirty="0" err="1"/>
              <a:t>maurer</a:t>
            </a:r>
            <a:r>
              <a:rPr lang="de-DE" dirty="0"/>
              <a:t> und </a:t>
            </a:r>
            <a:r>
              <a:rPr lang="de-DE" dirty="0" err="1"/>
              <a:t>daniel</a:t>
            </a:r>
            <a:r>
              <a:rPr lang="de-DE" dirty="0"/>
              <a:t> </a:t>
            </a:r>
            <a:r>
              <a:rPr lang="de-DE" dirty="0" err="1"/>
              <a:t>schwarzl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99" y="2736254"/>
            <a:ext cx="6018463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Wofür braucht man das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pattern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52035" y="831287"/>
            <a:ext cx="4202027" cy="5195425"/>
          </a:xfrm>
        </p:spPr>
        <p:txBody>
          <a:bodyPr rtlCol="0"/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de-DE" spc="200" dirty="0">
                <a:solidFill>
                  <a:schemeClr val="tx1"/>
                </a:solidFill>
              </a:rPr>
              <a:t>Wenn man die Objekterstellung auslagern möchte.</a:t>
            </a:r>
          </a:p>
          <a:p>
            <a:pPr marL="0" indent="0" rtl="0">
              <a:buFont typeface="Calibri" panose="020F0502020204030204" pitchFamily="34" charset="0"/>
              <a:buNone/>
            </a:pPr>
            <a:endParaRPr lang="de-DE" spc="200" dirty="0"/>
          </a:p>
          <a:p>
            <a:pPr marL="0" indent="0" rtl="0">
              <a:buFont typeface="Calibri" panose="020F0502020204030204" pitchFamily="34" charset="0"/>
              <a:buNone/>
            </a:pPr>
            <a:r>
              <a:rPr lang="de-DE" spc="200" dirty="0">
                <a:solidFill>
                  <a:schemeClr val="tx1"/>
                </a:solidFill>
              </a:rPr>
              <a:t>Es erlaubt das Erstellen von Objekten ohne die exakte Klasse zu spezifizieren</a:t>
            </a:r>
          </a:p>
          <a:p>
            <a:pPr marL="0" indent="0" rtl="0">
              <a:buFont typeface="Calibri" panose="020F0502020204030204" pitchFamily="34" charset="0"/>
              <a:buNone/>
            </a:pPr>
            <a:endParaRPr lang="de-DE" spc="200" dirty="0">
              <a:solidFill>
                <a:schemeClr val="tx1"/>
              </a:solidFill>
            </a:endParaRP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de-DE" b="1" spc="200" dirty="0"/>
              <a:t>Praktisches Beispiel: </a:t>
            </a:r>
            <a:r>
              <a:rPr lang="de-DE" spc="200" dirty="0"/>
              <a:t>Wenn man eine Multi-Plattform-Anwendung hat und für iOS, Desktop und Android einen Button erstellen möchte.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de-DE" spc="200" dirty="0">
                <a:solidFill>
                  <a:schemeClr val="tx1"/>
                </a:solidFill>
              </a:rPr>
              <a:t>Die</a:t>
            </a:r>
            <a:r>
              <a:rPr lang="de-DE" spc="200" dirty="0"/>
              <a:t>s würde in eine Factory-Klasse ausgelagert werden.</a:t>
            </a:r>
            <a:endParaRPr lang="de-DE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UML-Diagramm</a:t>
            </a:r>
          </a:p>
        </p:txBody>
      </p:sp>
      <p:graphicFrame>
        <p:nvGraphicFramePr>
          <p:cNvPr id="25" name="Inhaltsplatzhalter 11">
            <a:extLst>
              <a:ext uri="{FF2B5EF4-FFF2-40B4-BE49-F238E27FC236}">
                <a16:creationId xmlns:a16="http://schemas.microsoft.com/office/drawing/2014/main" id="{9CC2BC68-5EB1-CB20-6D2A-4C24B462E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29254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" name="Grafik 2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A32F7265-AE3B-FBBF-4E11-AE5B7A0D20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949" y="1901555"/>
            <a:ext cx="10461062" cy="385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503461"/>
              </p:ext>
            </p:extLst>
          </p:nvPr>
        </p:nvGraphicFramePr>
        <p:xfrm>
          <a:off x="1097280" y="942871"/>
          <a:ext cx="10058400" cy="497225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967782">
                <a:tc>
                  <a:txBody>
                    <a:bodyPr/>
                    <a:lstStyle/>
                    <a:p>
                      <a:pPr algn="ctr" rtl="0"/>
                      <a:r>
                        <a:rPr lang="de-DE" sz="2400" cap="all" spc="150" noProof="0" dirty="0"/>
                        <a:t>Vorteile</a:t>
                      </a:r>
                      <a:endParaRPr lang="de-DE" sz="2400" b="0" cap="all" spc="150" noProof="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cap="all" spc="150" noProof="0" dirty="0"/>
                        <a:t>Nachteile</a:t>
                      </a:r>
                      <a:endParaRPr lang="de-DE" sz="2400" b="0" cap="all" spc="150" noProof="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334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cap="none" spc="0" noProof="0" dirty="0"/>
                        <a:t>Modulare Erweiterbarkeit der Applikation</a:t>
                      </a:r>
                      <a:endParaRPr lang="de-DE" sz="20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cap="none" spc="0" noProof="0" dirty="0"/>
                        <a:t>Hohe Zahl an erforderlichen Klassen</a:t>
                      </a:r>
                      <a:endParaRPr lang="de-DE" sz="20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334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cap="none" spc="0" noProof="0" dirty="0"/>
                        <a:t>Gute Testbarkeit</a:t>
                      </a:r>
                      <a:endParaRPr lang="de-DE" sz="20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cap="none" spc="0" noProof="0" dirty="0"/>
                        <a:t>Erweiterung der Applikation ist sehr aufwendig</a:t>
                      </a: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  <a:tr h="1334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cap="none" spc="0" noProof="0" dirty="0">
                          <a:solidFill>
                            <a:schemeClr val="tx1"/>
                          </a:solidFill>
                        </a:rPr>
                        <a:t>Aussagekräftige Methoden-Namen</a:t>
                      </a:r>
                    </a:p>
                  </a:txBody>
                  <a:tcPr marL="224212" marR="224212" marT="224212" marB="22421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000" cap="none" spc="0" noProof="0" dirty="0"/>
                    </a:p>
                  </a:txBody>
                  <a:tcPr marL="224212" marR="224212" marT="224212" marB="22421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85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08_TF22318419" id="{F824B828-E2CE-4901-8300-A21413D619EE}" vid="{0AE0603A-3B4E-4EE1-83FB-F623A64C2BE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Verkaufspräsentation</Template>
  <TotalTime>0</TotalTime>
  <Words>86</Words>
  <Application>Microsoft Office PowerPoint</Application>
  <PresentationFormat>Breitbild</PresentationFormat>
  <Paragraphs>21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RetrospectVTI</vt:lpstr>
      <vt:lpstr>Factory  pattern</vt:lpstr>
      <vt:lpstr>Wofür braucht man das pattern</vt:lpstr>
      <vt:lpstr>UML-Diagramm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 pattern</dc:title>
  <dc:creator>SCHWARZL Daniel</dc:creator>
  <cp:lastModifiedBy>MAURER Maximilian</cp:lastModifiedBy>
  <cp:revision>5</cp:revision>
  <dcterms:created xsi:type="dcterms:W3CDTF">2023-04-04T10:16:17Z</dcterms:created>
  <dcterms:modified xsi:type="dcterms:W3CDTF">2023-04-12T10:03:51Z</dcterms:modified>
</cp:coreProperties>
</file>