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0" r:id="rId4"/>
  </p:sldMasterIdLst>
  <p:notesMasterIdLst>
    <p:notesMasterId r:id="rId48"/>
  </p:notesMasterIdLst>
  <p:handoutMasterIdLst>
    <p:handoutMasterId r:id="rId49"/>
  </p:handoutMasterIdLst>
  <p:sldIdLst>
    <p:sldId id="2134804451" r:id="rId5"/>
    <p:sldId id="2147308144" r:id="rId6"/>
    <p:sldId id="2147308145" r:id="rId7"/>
    <p:sldId id="2147308116" r:id="rId8"/>
    <p:sldId id="2147308146" r:id="rId9"/>
    <p:sldId id="2147308147" r:id="rId10"/>
    <p:sldId id="2147308148" r:id="rId11"/>
    <p:sldId id="2147308149" r:id="rId12"/>
    <p:sldId id="2147308150" r:id="rId13"/>
    <p:sldId id="2147308151" r:id="rId14"/>
    <p:sldId id="2147308152" r:id="rId15"/>
    <p:sldId id="2147308153" r:id="rId16"/>
    <p:sldId id="2147308154" r:id="rId17"/>
    <p:sldId id="2147308155" r:id="rId18"/>
    <p:sldId id="2147308163" r:id="rId19"/>
    <p:sldId id="2147308156" r:id="rId20"/>
    <p:sldId id="2147308157" r:id="rId21"/>
    <p:sldId id="2147308158" r:id="rId22"/>
    <p:sldId id="2147308164" r:id="rId23"/>
    <p:sldId id="2147308160" r:id="rId24"/>
    <p:sldId id="2147308161" r:id="rId25"/>
    <p:sldId id="2147308165" r:id="rId26"/>
    <p:sldId id="2147308162" r:id="rId27"/>
    <p:sldId id="2147308166" r:id="rId28"/>
    <p:sldId id="2147308131" r:id="rId29"/>
    <p:sldId id="2147308167" r:id="rId30"/>
    <p:sldId id="2147308168" r:id="rId31"/>
    <p:sldId id="2147308169" r:id="rId32"/>
    <p:sldId id="2147308170" r:id="rId33"/>
    <p:sldId id="2147308171" r:id="rId34"/>
    <p:sldId id="2147308172" r:id="rId35"/>
    <p:sldId id="2147308173" r:id="rId36"/>
    <p:sldId id="2147308174" r:id="rId37"/>
    <p:sldId id="2147308175" r:id="rId38"/>
    <p:sldId id="2147308176" r:id="rId39"/>
    <p:sldId id="2147308177" r:id="rId40"/>
    <p:sldId id="2147308178" r:id="rId41"/>
    <p:sldId id="2147308179" r:id="rId42"/>
    <p:sldId id="2147308180" r:id="rId43"/>
    <p:sldId id="2147308181" r:id="rId44"/>
    <p:sldId id="2147308137" r:id="rId45"/>
    <p:sldId id="2147308135" r:id="rId46"/>
    <p:sldId id="513" r:id="rId47"/>
  </p:sldIdLst>
  <p:sldSz cx="14630400" cy="8229600"/>
  <p:notesSz cx="7772400" cy="141732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 userDrawn="1">
          <p15:clr>
            <a:srgbClr val="A4A3A4"/>
          </p15:clr>
        </p15:guide>
        <p15:guide id="2" orient="horz" pos="3768" userDrawn="1">
          <p15:clr>
            <a:srgbClr val="A4A3A4"/>
          </p15:clr>
        </p15:guide>
        <p15:guide id="3" orient="horz" pos="4512" userDrawn="1">
          <p15:clr>
            <a:srgbClr val="A4A3A4"/>
          </p15:clr>
        </p15:guide>
        <p15:guide id="4" orient="horz" pos="4872"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36" userDrawn="1">
          <p15:clr>
            <a:srgbClr val="A4A3A4"/>
          </p15:clr>
        </p15:guide>
        <p15:guide id="9" pos="4488" userDrawn="1">
          <p15:clr>
            <a:srgbClr val="A4A3A4"/>
          </p15:clr>
        </p15:guide>
        <p15:guide id="10" pos="472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60" userDrawn="1">
          <p15:clr>
            <a:srgbClr val="A4A3A4"/>
          </p15:clr>
        </p15:guide>
      </p15:sldGuideLst>
    </p:ext>
    <p:ext uri="{2D200454-40CA-4A62-9FC3-DE9A4176ACB9}">
      <p15:notesGuideLst xmlns:p15="http://schemas.microsoft.com/office/powerpoint/2012/main">
        <p15:guide id="1" orient="horz" pos="4464" userDrawn="1">
          <p15:clr>
            <a:srgbClr val="A4A3A4"/>
          </p15:clr>
        </p15:guide>
        <p15:guide id="2" pos="244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63666A"/>
    <a:srgbClr val="F9F048"/>
    <a:srgbClr val="FFCD00"/>
    <a:srgbClr val="D9DF23"/>
    <a:srgbClr val="666666"/>
    <a:srgbClr val="330072"/>
    <a:srgbClr val="60249E"/>
    <a:srgbClr val="1870B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AA39A-0D8D-43EC-8F96-56C0A7414FB8}" v="10" dt="2022-12-05T12:33:42.863"/>
  </p1510:revLst>
</p1510:revInfo>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4" autoAdjust="0"/>
    <p:restoredTop sz="93317" autoAdjust="0"/>
  </p:normalViewPr>
  <p:slideViewPr>
    <p:cSldViewPr snapToGrid="0" snapToObjects="1" showGuides="1">
      <p:cViewPr varScale="1">
        <p:scale>
          <a:sx n="68" d="100"/>
          <a:sy n="68" d="100"/>
        </p:scale>
        <p:origin x="696" y="62"/>
      </p:cViewPr>
      <p:guideLst>
        <p:guide orient="horz" pos="408"/>
        <p:guide orient="horz" pos="3768"/>
        <p:guide orient="horz" pos="4512"/>
        <p:guide orient="horz" pos="4872"/>
        <p:guide pos="7488"/>
        <p:guide pos="432"/>
        <p:guide pos="3024"/>
        <p:guide pos="3336"/>
        <p:guide pos="4488"/>
        <p:guide pos="4728"/>
        <p:guide pos="4752"/>
        <p:guide pos="5904"/>
        <p:guide pos="6192"/>
        <p:guide pos="8760"/>
      </p:guideLst>
    </p:cSldViewPr>
  </p:slideViewPr>
  <p:notesTextViewPr>
    <p:cViewPr>
      <p:scale>
        <a:sx n="1" d="1"/>
        <a:sy n="1" d="1"/>
      </p:scale>
      <p:origin x="0" y="0"/>
    </p:cViewPr>
  </p:notesTextViewPr>
  <p:sorterViewPr>
    <p:cViewPr>
      <p:scale>
        <a:sx n="125" d="100"/>
        <a:sy n="125" d="100"/>
      </p:scale>
      <p:origin x="0" y="0"/>
    </p:cViewPr>
  </p:sorterViewPr>
  <p:notesViewPr>
    <p:cSldViewPr snapToGrid="0" snapToObjects="1" showGuides="1">
      <p:cViewPr varScale="1">
        <p:scale>
          <a:sx n="47" d="100"/>
          <a:sy n="47" d="100"/>
        </p:scale>
        <p:origin x="3810" y="72"/>
      </p:cViewPr>
      <p:guideLst>
        <p:guide orient="horz" pos="4464"/>
        <p:guide pos="244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limova, Alena (DXC Luxoft)" userId="607f0aa3-d0b3-4d0f-b985-23f99efadf34" providerId="ADAL" clId="{304AA39A-0D8D-43EC-8F96-56C0A7414FB8}"/>
    <pc:docChg chg="undo custSel modSld">
      <pc:chgData name="Shalimova, Alena (DXC Luxoft)" userId="607f0aa3-d0b3-4d0f-b985-23f99efadf34" providerId="ADAL" clId="{304AA39A-0D8D-43EC-8F96-56C0A7414FB8}" dt="2022-12-05T12:33:39.264" v="13" actId="14100"/>
      <pc:docMkLst>
        <pc:docMk/>
      </pc:docMkLst>
      <pc:sldChg chg="modSp">
        <pc:chgData name="Shalimova, Alena (DXC Luxoft)" userId="607f0aa3-d0b3-4d0f-b985-23f99efadf34" providerId="ADAL" clId="{304AA39A-0D8D-43EC-8F96-56C0A7414FB8}" dt="2022-12-05T12:31:49.377" v="4" actId="13900"/>
        <pc:sldMkLst>
          <pc:docMk/>
          <pc:sldMk cId="3938960628" sldId="2147308122"/>
        </pc:sldMkLst>
        <pc:spChg chg="mod">
          <ac:chgData name="Shalimova, Alena (DXC Luxoft)" userId="607f0aa3-d0b3-4d0f-b985-23f99efadf34" providerId="ADAL" clId="{304AA39A-0D8D-43EC-8F96-56C0A7414FB8}" dt="2022-12-05T12:31:49.377" v="4" actId="13900"/>
          <ac:spMkLst>
            <pc:docMk/>
            <pc:sldMk cId="3938960628" sldId="2147308122"/>
            <ac:spMk id="9" creationId="{FCC55B2C-0E07-4C08-9C00-2BEC4D43052E}"/>
          </ac:spMkLst>
        </pc:spChg>
      </pc:sldChg>
      <pc:sldChg chg="modSp mod">
        <pc:chgData name="Shalimova, Alena (DXC Luxoft)" userId="607f0aa3-d0b3-4d0f-b985-23f99efadf34" providerId="ADAL" clId="{304AA39A-0D8D-43EC-8F96-56C0A7414FB8}" dt="2022-12-05T12:33:39.264" v="13" actId="14100"/>
        <pc:sldMkLst>
          <pc:docMk/>
          <pc:sldMk cId="4126341280" sldId="2147308125"/>
        </pc:sldMkLst>
        <pc:graphicFrameChg chg="mod">
          <ac:chgData name="Shalimova, Alena (DXC Luxoft)" userId="607f0aa3-d0b3-4d0f-b985-23f99efadf34" providerId="ADAL" clId="{304AA39A-0D8D-43EC-8F96-56C0A7414FB8}" dt="2022-12-05T12:33:39.264" v="13" actId="14100"/>
          <ac:graphicFrameMkLst>
            <pc:docMk/>
            <pc:sldMk cId="4126341280" sldId="2147308125"/>
            <ac:graphicFrameMk id="2" creationId="{92BC7DCE-CB84-001C-0905-2396C9FEE66A}"/>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vl1pPr>
          </a:lstStyle>
          <a:p>
            <a:endParaRPr lang="en-US" dirty="0">
              <a:latin typeface="Arial"/>
              <a:cs typeface="Arial"/>
            </a:endParaRPr>
          </a:p>
        </p:txBody>
      </p:sp>
      <p:sp>
        <p:nvSpPr>
          <p:cNvPr id="4" name="Footer Placeholder 3"/>
          <p:cNvSpPr>
            <a:spLocks noGrp="1"/>
          </p:cNvSpPr>
          <p:nvPr>
            <p:ph type="ftr" sz="quarter" idx="2"/>
          </p:nvPr>
        </p:nvSpPr>
        <p:spPr>
          <a:xfrm>
            <a:off x="0" y="13462080"/>
            <a:ext cx="3368040" cy="708660"/>
          </a:xfrm>
          <a:prstGeom prst="rect">
            <a:avLst/>
          </a:prstGeom>
        </p:spPr>
        <p:txBody>
          <a:bodyPr vert="horz" lIns="125401" tIns="62700" rIns="125401" bIns="62700" rtlCol="0" anchor="b"/>
          <a:lstStyle>
            <a:lvl1pPr algn="l">
              <a:defRPr sz="1600"/>
            </a:lvl1pPr>
          </a:lstStyle>
          <a:p>
            <a:endParaRPr lang="en-US" dirty="0">
              <a:latin typeface="Arial"/>
              <a:cs typeface="Arial"/>
            </a:endParaRPr>
          </a:p>
        </p:txBody>
      </p:sp>
      <p:sp>
        <p:nvSpPr>
          <p:cNvPr id="5" name="Slide Number Placeholder 4"/>
          <p:cNvSpPr>
            <a:spLocks noGrp="1"/>
          </p:cNvSpPr>
          <p:nvPr>
            <p:ph type="sldNum" sz="quarter" idx="3"/>
          </p:nvPr>
        </p:nvSpPr>
        <p:spPr>
          <a:xfrm>
            <a:off x="4402561" y="13462080"/>
            <a:ext cx="3368040" cy="708660"/>
          </a:xfrm>
          <a:prstGeom prst="rect">
            <a:avLst/>
          </a:prstGeom>
        </p:spPr>
        <p:txBody>
          <a:bodyPr vert="horz" lIns="125401" tIns="62700" rIns="125401" bIns="62700" rtlCol="0" anchor="b"/>
          <a:lstStyle>
            <a:lvl1pPr algn="r">
              <a:defRPr sz="1600"/>
            </a:lvl1pPr>
          </a:lstStyle>
          <a:p>
            <a:fld id="{70AC7428-30A9-FD43-A0D8-DB91B17088EC}"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atin typeface="Arial"/>
                <a:cs typeface="Arial"/>
              </a:defRPr>
            </a:lvl1pPr>
          </a:lstStyle>
          <a:p>
            <a:endParaRPr lang="en-US" dirty="0"/>
          </a:p>
        </p:txBody>
      </p:sp>
      <p:sp>
        <p:nvSpPr>
          <p:cNvPr id="3" name="Date Placeholder 2"/>
          <p:cNvSpPr>
            <a:spLocks noGrp="1"/>
          </p:cNvSpPr>
          <p:nvPr>
            <p:ph type="dt" idx="1"/>
          </p:nvPr>
        </p:nvSpPr>
        <p:spPr>
          <a:xfrm>
            <a:off x="4402561" y="0"/>
            <a:ext cx="3368040" cy="708660"/>
          </a:xfrm>
          <a:prstGeom prst="rect">
            <a:avLst/>
          </a:prstGeom>
        </p:spPr>
        <p:txBody>
          <a:bodyPr vert="horz" lIns="125401" tIns="62700" rIns="125401" bIns="62700" rtlCol="0"/>
          <a:lstStyle>
            <a:lvl1pPr algn="r">
              <a:defRPr sz="1600">
                <a:latin typeface="Arial"/>
                <a:cs typeface="Arial"/>
              </a:defRPr>
            </a:lvl1pPr>
          </a:lstStyle>
          <a:p>
            <a:fld id="{73B26A0F-F4D6-9B4F-A87B-D8948CDE3BB4}" type="datetimeFigureOut">
              <a:rPr lang="en-US" smtClean="0"/>
              <a:pPr/>
              <a:t>2024-02-19</a:t>
            </a:fld>
            <a:endParaRPr lang="en-US" dirty="0"/>
          </a:p>
        </p:txBody>
      </p:sp>
      <p:sp>
        <p:nvSpPr>
          <p:cNvPr id="4" name="Slide Image Placeholder 3"/>
          <p:cNvSpPr>
            <a:spLocks noGrp="1" noRot="1" noChangeAspect="1"/>
          </p:cNvSpPr>
          <p:nvPr>
            <p:ph type="sldImg" idx="2"/>
          </p:nvPr>
        </p:nvSpPr>
        <p:spPr>
          <a:xfrm>
            <a:off x="-838200" y="1063625"/>
            <a:ext cx="9448800" cy="5314950"/>
          </a:xfrm>
          <a:prstGeom prst="rect">
            <a:avLst/>
          </a:prstGeom>
          <a:noFill/>
          <a:ln w="12700">
            <a:solidFill>
              <a:prstClr val="black"/>
            </a:solidFill>
          </a:ln>
        </p:spPr>
        <p:txBody>
          <a:bodyPr vert="horz" lIns="125401" tIns="62700" rIns="125401" bIns="62700" rtlCol="0" anchor="ctr"/>
          <a:lstStyle/>
          <a:p>
            <a:endParaRPr lang="en-US" dirty="0"/>
          </a:p>
        </p:txBody>
      </p:sp>
      <p:sp>
        <p:nvSpPr>
          <p:cNvPr id="5" name="Notes Placeholder 4"/>
          <p:cNvSpPr>
            <a:spLocks noGrp="1"/>
          </p:cNvSpPr>
          <p:nvPr>
            <p:ph type="body" sz="quarter" idx="3"/>
          </p:nvPr>
        </p:nvSpPr>
        <p:spPr>
          <a:xfrm>
            <a:off x="431800" y="6732270"/>
            <a:ext cx="6908800" cy="637794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13462080"/>
            <a:ext cx="3368040" cy="708660"/>
          </a:xfrm>
          <a:prstGeom prst="rect">
            <a:avLst/>
          </a:prstGeom>
        </p:spPr>
        <p:txBody>
          <a:bodyPr vert="horz" lIns="125401" tIns="62700" rIns="125401" bIns="62700" rtlCol="0" anchor="b"/>
          <a:lstStyle>
            <a:lvl1pPr algn="l">
              <a:defRPr sz="1600">
                <a:latin typeface="Arial"/>
                <a:cs typeface="Arial"/>
              </a:defRPr>
            </a:lvl1pPr>
          </a:lstStyle>
          <a:p>
            <a:endParaRPr lang="en-US" dirty="0"/>
          </a:p>
        </p:txBody>
      </p:sp>
      <p:sp>
        <p:nvSpPr>
          <p:cNvPr id="7" name="Slide Number Placeholder 6"/>
          <p:cNvSpPr>
            <a:spLocks noGrp="1"/>
          </p:cNvSpPr>
          <p:nvPr>
            <p:ph type="sldNum" sz="quarter" idx="5"/>
          </p:nvPr>
        </p:nvSpPr>
        <p:spPr>
          <a:xfrm>
            <a:off x="4402561" y="13462080"/>
            <a:ext cx="3368040" cy="708660"/>
          </a:xfrm>
          <a:prstGeom prst="rect">
            <a:avLst/>
          </a:prstGeom>
        </p:spPr>
        <p:txBody>
          <a:bodyPr vert="horz" lIns="125401" tIns="62700" rIns="125401" bIns="62700" rtlCol="0" anchor="b"/>
          <a:lstStyle>
            <a:lvl1pPr algn="r">
              <a:defRPr sz="1600">
                <a:latin typeface="Arial"/>
                <a:cs typeface="Arial"/>
              </a:defRPr>
            </a:lvl1pPr>
          </a:lstStyle>
          <a:p>
            <a:fld id="{7DE2E8FF-3D0C-9D4D-B4D1-3089215958A5}" type="slidenum">
              <a:rPr lang="en-US" smtClean="0"/>
              <a:pPr/>
              <a:t>‹#›</a:t>
            </a:fld>
            <a:endParaRPr lang="en-US" dirty="0"/>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1</a:t>
            </a:fld>
            <a:endParaRPr lang="en-US" dirty="0"/>
          </a:p>
        </p:txBody>
      </p:sp>
    </p:spTree>
    <p:extLst>
      <p:ext uri="{BB962C8B-B14F-4D97-AF65-F5344CB8AC3E}">
        <p14:creationId xmlns:p14="http://schemas.microsoft.com/office/powerpoint/2010/main" val="600692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separate the new section of training.</a:t>
            </a:r>
          </a:p>
          <a:p>
            <a:endParaRPr lang="en-US" dirty="0"/>
          </a:p>
          <a:p>
            <a:r>
              <a:rPr lang="en-US" b="1" dirty="0"/>
              <a:t>Font requirements: </a:t>
            </a:r>
          </a:p>
          <a:p>
            <a:r>
              <a:rPr lang="en-US" b="1" dirty="0">
                <a:latin typeface="Open Sans"/>
                <a:cs typeface="Open Sans"/>
              </a:rPr>
              <a:t>Title</a:t>
            </a:r>
            <a:r>
              <a:rPr lang="en-US" b="1" baseline="0" dirty="0">
                <a:latin typeface="Open Sans"/>
                <a:cs typeface="Open Sans"/>
              </a:rPr>
              <a:t> font:</a:t>
            </a:r>
            <a:r>
              <a:rPr lang="ru-RU" dirty="0">
                <a:latin typeface="Open Sans"/>
                <a:cs typeface="Open Sans"/>
              </a:rPr>
              <a:t> </a:t>
            </a:r>
            <a:r>
              <a:rPr lang="en-US" dirty="0">
                <a:latin typeface="Open Sans"/>
                <a:cs typeface="Open Sans"/>
              </a:rPr>
              <a:t>Arial (Headings)</a:t>
            </a:r>
            <a:r>
              <a:rPr lang="ru-RU" dirty="0">
                <a:latin typeface="Open Sans"/>
                <a:cs typeface="Open Sans"/>
              </a:rPr>
              <a:t>,</a:t>
            </a:r>
            <a:r>
              <a:rPr lang="en-US" dirty="0">
                <a:latin typeface="Open Sans"/>
                <a:cs typeface="Open Sans"/>
              </a:rPr>
              <a:t> bold, white</a:t>
            </a:r>
            <a:r>
              <a:rPr lang="ru-RU" dirty="0">
                <a:latin typeface="Open Sans"/>
                <a:cs typeface="Open Sans"/>
              </a:rPr>
              <a:t>,</a:t>
            </a:r>
            <a:r>
              <a:rPr lang="en-US" dirty="0">
                <a:latin typeface="Open Sans"/>
                <a:cs typeface="Open Sans"/>
              </a:rPr>
              <a:t> 54</a:t>
            </a:r>
            <a:r>
              <a:rPr lang="ru-RU" dirty="0">
                <a:latin typeface="Open Sans"/>
                <a:cs typeface="Open Sans"/>
              </a:rPr>
              <a:t> </a:t>
            </a:r>
            <a:r>
              <a:rPr lang="en-US" dirty="0">
                <a:latin typeface="Open Sans"/>
                <a:cs typeface="Open Sans"/>
              </a:rPr>
              <a:t>size.</a:t>
            </a:r>
            <a:endParaRPr lang="ru-RU"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4</a:t>
            </a:fld>
            <a:endParaRPr lang="en-US" dirty="0"/>
          </a:p>
        </p:txBody>
      </p:sp>
    </p:spTree>
    <p:extLst>
      <p:ext uri="{BB962C8B-B14F-4D97-AF65-F5344CB8AC3E}">
        <p14:creationId xmlns:p14="http://schemas.microsoft.com/office/powerpoint/2010/main" val="2308033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separate the new section of training.</a:t>
            </a:r>
          </a:p>
          <a:p>
            <a:endParaRPr lang="en-US" dirty="0"/>
          </a:p>
          <a:p>
            <a:r>
              <a:rPr lang="en-US" b="1" dirty="0"/>
              <a:t>Font requirements: </a:t>
            </a:r>
          </a:p>
          <a:p>
            <a:r>
              <a:rPr lang="en-US" b="1" dirty="0">
                <a:latin typeface="Open Sans"/>
                <a:cs typeface="Open Sans"/>
              </a:rPr>
              <a:t>Title</a:t>
            </a:r>
            <a:r>
              <a:rPr lang="en-US" b="1" baseline="0" dirty="0">
                <a:latin typeface="Open Sans"/>
                <a:cs typeface="Open Sans"/>
              </a:rPr>
              <a:t> font:</a:t>
            </a:r>
            <a:r>
              <a:rPr lang="ru-RU" dirty="0">
                <a:latin typeface="Open Sans"/>
                <a:cs typeface="Open Sans"/>
              </a:rPr>
              <a:t> </a:t>
            </a:r>
            <a:r>
              <a:rPr lang="en-US" dirty="0">
                <a:latin typeface="Open Sans"/>
                <a:cs typeface="Open Sans"/>
              </a:rPr>
              <a:t>Arial (Headings)</a:t>
            </a:r>
            <a:r>
              <a:rPr lang="ru-RU" dirty="0">
                <a:latin typeface="Open Sans"/>
                <a:cs typeface="Open Sans"/>
              </a:rPr>
              <a:t>,</a:t>
            </a:r>
            <a:r>
              <a:rPr lang="en-US" dirty="0">
                <a:latin typeface="Open Sans"/>
                <a:cs typeface="Open Sans"/>
              </a:rPr>
              <a:t> bold, white</a:t>
            </a:r>
            <a:r>
              <a:rPr lang="ru-RU" dirty="0">
                <a:latin typeface="Open Sans"/>
                <a:cs typeface="Open Sans"/>
              </a:rPr>
              <a:t>,</a:t>
            </a:r>
            <a:r>
              <a:rPr lang="en-US" dirty="0">
                <a:latin typeface="Open Sans"/>
                <a:cs typeface="Open Sans"/>
              </a:rPr>
              <a:t> 54</a:t>
            </a:r>
            <a:r>
              <a:rPr lang="ru-RU" dirty="0">
                <a:latin typeface="Open Sans"/>
                <a:cs typeface="Open Sans"/>
              </a:rPr>
              <a:t> </a:t>
            </a:r>
            <a:r>
              <a:rPr lang="en-US" dirty="0">
                <a:latin typeface="Open Sans"/>
                <a:cs typeface="Open Sans"/>
              </a:rPr>
              <a:t>size.</a:t>
            </a:r>
            <a:endParaRPr lang="ru-RU"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23</a:t>
            </a:fld>
            <a:endParaRPr lang="en-US" dirty="0"/>
          </a:p>
        </p:txBody>
      </p:sp>
    </p:spTree>
    <p:extLst>
      <p:ext uri="{BB962C8B-B14F-4D97-AF65-F5344CB8AC3E}">
        <p14:creationId xmlns:p14="http://schemas.microsoft.com/office/powerpoint/2010/main" val="2422801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dirty="0"/>
              <a:t>Table</a:t>
            </a:r>
            <a:r>
              <a:rPr lang="en-US" baseline="0" dirty="0"/>
              <a:t> example.</a:t>
            </a:r>
            <a:endParaRPr lang="ru-RU" dirty="0"/>
          </a:p>
          <a:p>
            <a:endParaRPr lang="ru-RU"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25</a:t>
            </a:fld>
            <a:endParaRPr lang="en-US" dirty="0"/>
          </a:p>
        </p:txBody>
      </p:sp>
    </p:spTree>
    <p:extLst>
      <p:ext uri="{BB962C8B-B14F-4D97-AF65-F5344CB8AC3E}">
        <p14:creationId xmlns:p14="http://schemas.microsoft.com/office/powerpoint/2010/main" val="1048829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dirty="0"/>
              <a:t>Table</a:t>
            </a:r>
            <a:r>
              <a:rPr lang="en-US" baseline="0" dirty="0"/>
              <a:t> example.</a:t>
            </a:r>
            <a:endParaRPr lang="ru-RU" dirty="0"/>
          </a:p>
          <a:p>
            <a:endParaRPr lang="ru-RU"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26</a:t>
            </a:fld>
            <a:endParaRPr lang="en-US" dirty="0"/>
          </a:p>
        </p:txBody>
      </p:sp>
    </p:spTree>
    <p:extLst>
      <p:ext uri="{BB962C8B-B14F-4D97-AF65-F5344CB8AC3E}">
        <p14:creationId xmlns:p14="http://schemas.microsoft.com/office/powerpoint/2010/main" val="1880691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slide of the course is for answers to any remaining questions of participants.</a:t>
            </a:r>
            <a:endParaRPr lang="ru-RU" dirty="0"/>
          </a:p>
          <a:p>
            <a:endParaRPr lang="en-US" dirty="0"/>
          </a:p>
          <a:p>
            <a:r>
              <a:rPr lang="en-US" b="1" dirty="0"/>
              <a:t>Font requirements: </a:t>
            </a:r>
          </a:p>
          <a:p>
            <a:r>
              <a:rPr lang="en-US" b="1" dirty="0">
                <a:latin typeface="Open Sans"/>
                <a:cs typeface="Open Sans"/>
              </a:rPr>
              <a:t>Title font:</a:t>
            </a:r>
            <a:r>
              <a:rPr lang="en-US" dirty="0">
                <a:latin typeface="Open Sans"/>
                <a:cs typeface="Open Sans"/>
              </a:rPr>
              <a:t> Arial (Headings), bold, white, 60 size.</a:t>
            </a:r>
            <a:endParaRPr lang="en-US" dirty="0">
              <a:cs typeface="Open Sans"/>
            </a:endParaRPr>
          </a:p>
        </p:txBody>
      </p:sp>
      <p:sp>
        <p:nvSpPr>
          <p:cNvPr id="4" name="Slide Number Placeholder 3"/>
          <p:cNvSpPr>
            <a:spLocks noGrp="1"/>
          </p:cNvSpPr>
          <p:nvPr>
            <p:ph type="sldNum" sz="quarter" idx="5"/>
          </p:nvPr>
        </p:nvSpPr>
        <p:spPr/>
        <p:txBody>
          <a:bodyPr/>
          <a:lstStyle/>
          <a:p>
            <a:fld id="{7DE2E8FF-3D0C-9D4D-B4D1-3089215958A5}" type="slidenum">
              <a:rPr lang="en-US" smtClean="0"/>
              <a:pPr/>
              <a:t>41</a:t>
            </a:fld>
            <a:endParaRPr lang="en-US" dirty="0"/>
          </a:p>
        </p:txBody>
      </p:sp>
    </p:spTree>
    <p:extLst>
      <p:ext uri="{BB962C8B-B14F-4D97-AF65-F5344CB8AC3E}">
        <p14:creationId xmlns:p14="http://schemas.microsoft.com/office/powerpoint/2010/main" val="1943659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slide of the course is for answers to any last questions of the participants.</a:t>
            </a:r>
            <a:endParaRPr lang="ru-RU" dirty="0"/>
          </a:p>
          <a:p>
            <a:endParaRPr lang="en-US" dirty="0"/>
          </a:p>
          <a:p>
            <a:r>
              <a:rPr lang="en-US" b="1" dirty="0"/>
              <a:t>Font requirements: </a:t>
            </a:r>
          </a:p>
          <a:p>
            <a:r>
              <a:rPr lang="en-US" b="1" dirty="0"/>
              <a:t>Title font: </a:t>
            </a:r>
            <a:r>
              <a:rPr lang="en-US" dirty="0">
                <a:latin typeface="Open Sans"/>
                <a:cs typeface="Open Sans"/>
              </a:rPr>
              <a:t>Arial (Headings), bold, white, 54 size.</a:t>
            </a:r>
            <a:endParaRPr lang="en-US" dirty="0"/>
          </a:p>
        </p:txBody>
      </p:sp>
      <p:sp>
        <p:nvSpPr>
          <p:cNvPr id="4" name="Slide Number Placeholder 3"/>
          <p:cNvSpPr>
            <a:spLocks noGrp="1"/>
          </p:cNvSpPr>
          <p:nvPr>
            <p:ph type="sldNum" sz="quarter" idx="10"/>
          </p:nvPr>
        </p:nvSpPr>
        <p:spPr/>
        <p:txBody>
          <a:bodyPr/>
          <a:lstStyle/>
          <a:p>
            <a:fld id="{DF348480-8DC8-404A-8F21-4C6360183197}" type="slidenum">
              <a:rPr lang="ru-RU" smtClean="0"/>
              <a:t>42</a:t>
            </a:fld>
            <a:endParaRPr lang="ru-RU"/>
          </a:p>
        </p:txBody>
      </p:sp>
    </p:spTree>
    <p:extLst>
      <p:ext uri="{BB962C8B-B14F-4D97-AF65-F5344CB8AC3E}">
        <p14:creationId xmlns:p14="http://schemas.microsoft.com/office/powerpoint/2010/main" val="37336627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Purple Tab Shape Title Slide 1">
    <p:spTree>
      <p:nvGrpSpPr>
        <p:cNvPr id="1" name=""/>
        <p:cNvGrpSpPr/>
        <p:nvPr/>
      </p:nvGrpSpPr>
      <p:grpSpPr>
        <a:xfrm>
          <a:off x="0" y="0"/>
          <a:ext cx="0" cy="0"/>
          <a:chOff x="0" y="0"/>
          <a:chExt cx="0" cy="0"/>
        </a:xfrm>
      </p:grpSpPr>
      <p:pic>
        <p:nvPicPr>
          <p:cNvPr id="46" name="Picture 4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1631" y="386372"/>
            <a:ext cx="3330465" cy="1370974"/>
          </a:xfrm>
          <a:prstGeom prst="rect">
            <a:avLst/>
          </a:prstGeom>
        </p:spPr>
      </p:pic>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2" y="2539999"/>
            <a:ext cx="8869678" cy="4996181"/>
          </a:xfrm>
          <a:prstGeom prst="round1Rect">
            <a:avLst>
              <a:gd name="adj" fmla="val 2252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400" y="3105150"/>
            <a:ext cx="7353431" cy="2256367"/>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401" y="5741670"/>
            <a:ext cx="7353431"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grpSp>
        <p:nvGrpSpPr>
          <p:cNvPr id="47" name="Group 3">
            <a:extLst>
              <a:ext uri="{FF2B5EF4-FFF2-40B4-BE49-F238E27FC236}">
                <a16:creationId xmlns:a16="http://schemas.microsoft.com/office/drawing/2014/main" id="{762EE022-1F6B-450F-B24D-390EF321A15C}"/>
              </a:ext>
            </a:extLst>
          </p:cNvPr>
          <p:cNvGrpSpPr/>
          <p:nvPr userDrawn="1"/>
        </p:nvGrpSpPr>
        <p:grpSpPr>
          <a:xfrm>
            <a:off x="578864" y="7694125"/>
            <a:ext cx="4266251" cy="275663"/>
            <a:chOff x="5180309" y="7580771"/>
            <a:chExt cx="4266251" cy="275663"/>
          </a:xfrm>
        </p:grpSpPr>
        <p:sp>
          <p:nvSpPr>
            <p:cNvPr id="49" name="Footer Placeholder 4">
              <a:extLst>
                <a:ext uri="{FF2B5EF4-FFF2-40B4-BE49-F238E27FC236}">
                  <a16:creationId xmlns:a16="http://schemas.microsoft.com/office/drawing/2014/main" id="{F803F650-FBCD-42E2-8B97-A662198F68BE}"/>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50" name="Footer Placeholder 4">
              <a:extLst>
                <a:ext uri="{FF2B5EF4-FFF2-40B4-BE49-F238E27FC236}">
                  <a16:creationId xmlns:a16="http://schemas.microsoft.com/office/drawing/2014/main" id="{232004B2-78EE-4410-9C0B-C34CEEB570E8}"/>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1" name="Footer Placeholder 4">
              <a:extLst>
                <a:ext uri="{FF2B5EF4-FFF2-40B4-BE49-F238E27FC236}">
                  <a16:creationId xmlns:a16="http://schemas.microsoft.com/office/drawing/2014/main" id="{B22AF4F2-A215-41CD-ACC7-74D9C27199BC}"/>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2024</a:t>
              </a:fld>
              <a:endParaRPr lang="en-US" sz="1100" dirty="0"/>
            </a:p>
          </p:txBody>
        </p:sp>
      </p:grpSp>
    </p:spTree>
    <p:extLst>
      <p:ext uri="{BB962C8B-B14F-4D97-AF65-F5344CB8AC3E}">
        <p14:creationId xmlns:p14="http://schemas.microsoft.com/office/powerpoint/2010/main" val="2720617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February 19, 2024</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47"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6" name="Rectangle: Single Corner Rounded 55">
            <a:extLst>
              <a:ext uri="{FF2B5EF4-FFF2-40B4-BE49-F238E27FC236}">
                <a16:creationId xmlns:a16="http://schemas.microsoft.com/office/drawing/2014/main" id="{106C60A4-E521-4756-B4C4-7D4CE00E4F0A}"/>
              </a:ext>
            </a:extLst>
          </p:cNvPr>
          <p:cNvSpPr/>
          <p:nvPr userDrawn="1"/>
        </p:nvSpPr>
        <p:spPr>
          <a:xfrm>
            <a:off x="695325" y="2057398"/>
            <a:ext cx="11201400" cy="3200400"/>
          </a:xfrm>
          <a:prstGeom prst="round1Rect">
            <a:avLst>
              <a:gd name="adj" fmla="val 24915"/>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itle 1">
            <a:extLst>
              <a:ext uri="{FF2B5EF4-FFF2-40B4-BE49-F238E27FC236}">
                <a16:creationId xmlns:a16="http://schemas.microsoft.com/office/drawing/2014/main" id="{083C3818-4368-434E-9D55-569CC18CE446}"/>
              </a:ext>
            </a:extLst>
          </p:cNvPr>
          <p:cNvSpPr>
            <a:spLocks noGrp="1"/>
          </p:cNvSpPr>
          <p:nvPr>
            <p:ph type="ctrTitle"/>
          </p:nvPr>
        </p:nvSpPr>
        <p:spPr>
          <a:xfrm>
            <a:off x="1168400" y="2057400"/>
            <a:ext cx="9931400" cy="3200400"/>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58" name="Subtitle 2">
            <a:extLst>
              <a:ext uri="{FF2B5EF4-FFF2-40B4-BE49-F238E27FC236}">
                <a16:creationId xmlns:a16="http://schemas.microsoft.com/office/drawing/2014/main" id="{A99EC16D-6BC6-4571-A314-8BE9BEF6FD89}"/>
              </a:ext>
            </a:extLst>
          </p:cNvPr>
          <p:cNvSpPr>
            <a:spLocks noGrp="1"/>
          </p:cNvSpPr>
          <p:nvPr>
            <p:ph type="subTitle" idx="1"/>
          </p:nvPr>
        </p:nvSpPr>
        <p:spPr>
          <a:xfrm>
            <a:off x="1168400" y="5686106"/>
            <a:ext cx="99313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49" name="Footer Placeholder 4">
            <a:extLst>
              <a:ext uri="{FF2B5EF4-FFF2-40B4-BE49-F238E27FC236}">
                <a16:creationId xmlns:a16="http://schemas.microsoft.com/office/drawing/2014/main" id="{EF389A70-6BE4-4539-B55B-7C4D7A98A6DE}"/>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 2021 Luxoft, A DXC Technology Company. All rights reserved. </a:t>
            </a:r>
            <a:endParaRPr lang="en-US" sz="1100" dirty="0"/>
          </a:p>
        </p:txBody>
      </p:sp>
      <p:pic>
        <p:nvPicPr>
          <p:cNvPr id="46" name="Picture 4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5203" y="7219681"/>
            <a:ext cx="2048690" cy="843336"/>
          </a:xfrm>
          <a:prstGeom prst="rect">
            <a:avLst/>
          </a:prstGeom>
        </p:spPr>
      </p:pic>
    </p:spTree>
    <p:extLst>
      <p:ext uri="{BB962C8B-B14F-4D97-AF65-F5344CB8AC3E}">
        <p14:creationId xmlns:p14="http://schemas.microsoft.com/office/powerpoint/2010/main" val="58182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Section Header 1">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February 19, 2024</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47"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6" name="Rectangle: Single Corner Rounded 55">
            <a:extLst>
              <a:ext uri="{FF2B5EF4-FFF2-40B4-BE49-F238E27FC236}">
                <a16:creationId xmlns:a16="http://schemas.microsoft.com/office/drawing/2014/main" id="{106C60A4-E521-4756-B4C4-7D4CE00E4F0A}"/>
              </a:ext>
            </a:extLst>
          </p:cNvPr>
          <p:cNvSpPr/>
          <p:nvPr userDrawn="1"/>
        </p:nvSpPr>
        <p:spPr>
          <a:xfrm>
            <a:off x="695325" y="2057398"/>
            <a:ext cx="11201400" cy="3200400"/>
          </a:xfrm>
          <a:prstGeom prst="round1Rect">
            <a:avLst>
              <a:gd name="adj" fmla="val 24915"/>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itle 1">
            <a:extLst>
              <a:ext uri="{FF2B5EF4-FFF2-40B4-BE49-F238E27FC236}">
                <a16:creationId xmlns:a16="http://schemas.microsoft.com/office/drawing/2014/main" id="{083C3818-4368-434E-9D55-569CC18CE446}"/>
              </a:ext>
            </a:extLst>
          </p:cNvPr>
          <p:cNvSpPr>
            <a:spLocks noGrp="1"/>
          </p:cNvSpPr>
          <p:nvPr>
            <p:ph type="ctrTitle"/>
          </p:nvPr>
        </p:nvSpPr>
        <p:spPr>
          <a:xfrm>
            <a:off x="1168400" y="2057400"/>
            <a:ext cx="9931400" cy="3200400"/>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58" name="Subtitle 2">
            <a:extLst>
              <a:ext uri="{FF2B5EF4-FFF2-40B4-BE49-F238E27FC236}">
                <a16:creationId xmlns:a16="http://schemas.microsoft.com/office/drawing/2014/main" id="{A99EC16D-6BC6-4571-A314-8BE9BEF6FD89}"/>
              </a:ext>
            </a:extLst>
          </p:cNvPr>
          <p:cNvSpPr>
            <a:spLocks noGrp="1"/>
          </p:cNvSpPr>
          <p:nvPr>
            <p:ph type="subTitle" idx="1"/>
          </p:nvPr>
        </p:nvSpPr>
        <p:spPr>
          <a:xfrm>
            <a:off x="1168400" y="5686106"/>
            <a:ext cx="99313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49" name="Picture 4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5203" y="7219681"/>
            <a:ext cx="2048690" cy="843336"/>
          </a:xfrm>
          <a:prstGeom prst="rect">
            <a:avLst/>
          </a:prstGeom>
        </p:spPr>
      </p:pic>
    </p:spTree>
    <p:extLst>
      <p:ext uri="{BB962C8B-B14F-4D97-AF65-F5344CB8AC3E}">
        <p14:creationId xmlns:p14="http://schemas.microsoft.com/office/powerpoint/2010/main" val="771952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Header 2">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52" name="Rectangle: Single Corner Rounded 51">
            <a:extLst>
              <a:ext uri="{FF2B5EF4-FFF2-40B4-BE49-F238E27FC236}">
                <a16:creationId xmlns:a16="http://schemas.microsoft.com/office/drawing/2014/main" id="{16D803CF-5C46-4998-BEA0-760D4BDFAA5E}"/>
              </a:ext>
            </a:extLst>
          </p:cNvPr>
          <p:cNvSpPr/>
          <p:nvPr userDrawn="1"/>
        </p:nvSpPr>
        <p:spPr>
          <a:xfrm>
            <a:off x="685800" y="639764"/>
            <a:ext cx="8314499" cy="6538910"/>
          </a:xfrm>
          <a:prstGeom prst="round1Rect">
            <a:avLst>
              <a:gd name="adj" fmla="val 17070"/>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a:extLst>
              <a:ext uri="{FF2B5EF4-FFF2-40B4-BE49-F238E27FC236}">
                <a16:creationId xmlns:a16="http://schemas.microsoft.com/office/drawing/2014/main" id="{B8034992-7FB5-4D10-85B6-A1E0AA858F19}"/>
              </a:ext>
            </a:extLst>
          </p:cNvPr>
          <p:cNvSpPr>
            <a:spLocks noGrp="1"/>
          </p:cNvSpPr>
          <p:nvPr>
            <p:ph type="ctrTitle"/>
          </p:nvPr>
        </p:nvSpPr>
        <p:spPr>
          <a:xfrm>
            <a:off x="1214985" y="2117489"/>
            <a:ext cx="7217229" cy="2545080"/>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49" name="Subtitle 2">
            <a:extLst>
              <a:ext uri="{FF2B5EF4-FFF2-40B4-BE49-F238E27FC236}">
                <a16:creationId xmlns:a16="http://schemas.microsoft.com/office/drawing/2014/main" id="{95862D04-C327-4882-82FB-72E8CCD130B4}"/>
              </a:ext>
            </a:extLst>
          </p:cNvPr>
          <p:cNvSpPr>
            <a:spLocks noGrp="1"/>
          </p:cNvSpPr>
          <p:nvPr>
            <p:ph type="subTitle" idx="1"/>
          </p:nvPr>
        </p:nvSpPr>
        <p:spPr>
          <a:xfrm>
            <a:off x="1214985" y="4830209"/>
            <a:ext cx="7217229"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46" name="Text Box 115">
            <a:extLst>
              <a:ext uri="{FF2B5EF4-FFF2-40B4-BE49-F238E27FC236}">
                <a16:creationId xmlns:a16="http://schemas.microsoft.com/office/drawing/2014/main" id="{B7410DDF-33B2-4E49-9D88-0AEC09F35B06}"/>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February 19, 2024</a:t>
            </a:fld>
            <a:endParaRPr lang="en-US" sz="1100" b="0" dirty="0">
              <a:solidFill>
                <a:schemeClr val="bg1"/>
              </a:solidFill>
            </a:endParaRPr>
          </a:p>
        </p:txBody>
      </p:sp>
      <p:sp>
        <p:nvSpPr>
          <p:cNvPr id="50" name="Text Box 115">
            <a:extLst>
              <a:ext uri="{FF2B5EF4-FFF2-40B4-BE49-F238E27FC236}">
                <a16:creationId xmlns:a16="http://schemas.microsoft.com/office/drawing/2014/main" id="{56CCFE87-E52F-4030-93DB-4F8A10CB8AFE}"/>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pic>
        <p:nvPicPr>
          <p:cNvPr id="53" name="Graphic 52">
            <a:extLst>
              <a:ext uri="{FF2B5EF4-FFF2-40B4-BE49-F238E27FC236}">
                <a16:creationId xmlns:a16="http://schemas.microsoft.com/office/drawing/2014/main" id="{082CA323-F067-4A36-86B4-C9C89385A4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61481"/>
            <a:ext cx="2468880" cy="279976"/>
          </a:xfrm>
          <a:prstGeom prst="rect">
            <a:avLst/>
          </a:prstGeom>
        </p:spPr>
      </p:pic>
      <p:sp>
        <p:nvSpPr>
          <p:cNvPr id="54" name="Text Box 115">
            <a:extLst>
              <a:ext uri="{FF2B5EF4-FFF2-40B4-BE49-F238E27FC236}">
                <a16:creationId xmlns:a16="http://schemas.microsoft.com/office/drawing/2014/main" id="{7AE31F7D-644F-46E4-8808-DC117CACC5F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February 19, 2024</a:t>
            </a:fld>
            <a:endParaRPr lang="en-US" sz="1100" b="0" dirty="0">
              <a:solidFill>
                <a:schemeClr val="tx1"/>
              </a:solidFill>
            </a:endParaRPr>
          </a:p>
        </p:txBody>
      </p:sp>
      <p:sp>
        <p:nvSpPr>
          <p:cNvPr id="55" name="Text Box 115">
            <a:extLst>
              <a:ext uri="{FF2B5EF4-FFF2-40B4-BE49-F238E27FC236}">
                <a16:creationId xmlns:a16="http://schemas.microsoft.com/office/drawing/2014/main" id="{95D42EA8-C373-4F2E-A7AA-89495E86AEA6}"/>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pic>
        <p:nvPicPr>
          <p:cNvPr id="45" name="Grafika 44">
            <a:extLst>
              <a:ext uri="{FF2B5EF4-FFF2-40B4-BE49-F238E27FC236}">
                <a16:creationId xmlns:a16="http://schemas.microsoft.com/office/drawing/2014/main" id="{66672ADE-1A7C-4849-9479-C2600913639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75618" y="7413169"/>
            <a:ext cx="1107462" cy="456361"/>
          </a:xfrm>
          <a:prstGeom prst="rect">
            <a:avLst/>
          </a:prstGeom>
        </p:spPr>
      </p:pic>
      <p:sp>
        <p:nvSpPr>
          <p:cNvPr id="56" name="Footer Placeholder 4">
            <a:extLst>
              <a:ext uri="{FF2B5EF4-FFF2-40B4-BE49-F238E27FC236}">
                <a16:creationId xmlns:a16="http://schemas.microsoft.com/office/drawing/2014/main" id="{6DBCA8F0-0A02-4BCC-A073-37F44B998011}"/>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 2021 Luxoft, A DXC Technology Company. All rights reserved. </a:t>
            </a:r>
            <a:endParaRPr lang="en-US" sz="1100" dirty="0"/>
          </a:p>
        </p:txBody>
      </p:sp>
    </p:spTree>
    <p:extLst>
      <p:ext uri="{BB962C8B-B14F-4D97-AF65-F5344CB8AC3E}">
        <p14:creationId xmlns:p14="http://schemas.microsoft.com/office/powerpoint/2010/main" val="102730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3">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February 19, 2024</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47"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7" name="Title 1">
            <a:extLst>
              <a:ext uri="{FF2B5EF4-FFF2-40B4-BE49-F238E27FC236}">
                <a16:creationId xmlns:a16="http://schemas.microsoft.com/office/drawing/2014/main" id="{083C3818-4368-434E-9D55-569CC18CE446}"/>
              </a:ext>
            </a:extLst>
          </p:cNvPr>
          <p:cNvSpPr>
            <a:spLocks noGrp="1"/>
          </p:cNvSpPr>
          <p:nvPr>
            <p:ph type="ctrTitle"/>
          </p:nvPr>
        </p:nvSpPr>
        <p:spPr>
          <a:xfrm>
            <a:off x="685800" y="2242164"/>
            <a:ext cx="10414000" cy="2229067"/>
          </a:xfrm>
        </p:spPr>
        <p:txBody>
          <a:bodyPr anchor="ctr" anchorCtr="0">
            <a:noAutofit/>
          </a:bodyPr>
          <a:lstStyle>
            <a:lvl1pPr>
              <a:defRPr sz="6000">
                <a:solidFill>
                  <a:schemeClr val="accent1"/>
                </a:solidFill>
              </a:defRPr>
            </a:lvl1pPr>
          </a:lstStyle>
          <a:p>
            <a:r>
              <a:rPr lang="en-US"/>
              <a:t>Click to edit Master title style</a:t>
            </a:r>
            <a:endParaRPr lang="en-US" dirty="0"/>
          </a:p>
        </p:txBody>
      </p:sp>
      <p:sp>
        <p:nvSpPr>
          <p:cNvPr id="58" name="Subtitle 2">
            <a:extLst>
              <a:ext uri="{FF2B5EF4-FFF2-40B4-BE49-F238E27FC236}">
                <a16:creationId xmlns:a16="http://schemas.microsoft.com/office/drawing/2014/main" id="{A99EC16D-6BC6-4571-A314-8BE9BEF6FD89}"/>
              </a:ext>
            </a:extLst>
          </p:cNvPr>
          <p:cNvSpPr>
            <a:spLocks noGrp="1"/>
          </p:cNvSpPr>
          <p:nvPr>
            <p:ph type="subTitle" idx="1"/>
          </p:nvPr>
        </p:nvSpPr>
        <p:spPr>
          <a:xfrm>
            <a:off x="685800" y="4620877"/>
            <a:ext cx="104139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45" name="Picture 4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5203" y="7219681"/>
            <a:ext cx="2048690" cy="843336"/>
          </a:xfrm>
          <a:prstGeom prst="rect">
            <a:avLst/>
          </a:prstGeom>
        </p:spPr>
      </p:pic>
    </p:spTree>
    <p:extLst>
      <p:ext uri="{BB962C8B-B14F-4D97-AF65-F5344CB8AC3E}">
        <p14:creationId xmlns:p14="http://schemas.microsoft.com/office/powerpoint/2010/main" val="355849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DXC Logo Slide">
    <p:bg>
      <p:bgPr>
        <a:solidFill>
          <a:schemeClr val="bg1"/>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40" name="Group 3">
            <a:extLst>
              <a:ext uri="{FF2B5EF4-FFF2-40B4-BE49-F238E27FC236}">
                <a16:creationId xmlns:a16="http://schemas.microsoft.com/office/drawing/2014/main" id="{A4740BAF-E55C-41B4-9D8F-20EFCB1D9DF5}"/>
              </a:ext>
            </a:extLst>
          </p:cNvPr>
          <p:cNvGrpSpPr/>
          <p:nvPr userDrawn="1"/>
        </p:nvGrpSpPr>
        <p:grpSpPr>
          <a:xfrm>
            <a:off x="10018061" y="7718602"/>
            <a:ext cx="4266251" cy="275663"/>
            <a:chOff x="5180309" y="7580771"/>
            <a:chExt cx="4266251" cy="275663"/>
          </a:xfrm>
        </p:grpSpPr>
        <p:sp>
          <p:nvSpPr>
            <p:cNvPr id="41" name="Footer Placeholder 4">
              <a:extLst>
                <a:ext uri="{FF2B5EF4-FFF2-40B4-BE49-F238E27FC236}">
                  <a16:creationId xmlns:a16="http://schemas.microsoft.com/office/drawing/2014/main" id="{CD5E5A76-CF93-42B9-8734-9AB6DE5B0C05}"/>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42" name="Footer Placeholder 4">
              <a:extLst>
                <a:ext uri="{FF2B5EF4-FFF2-40B4-BE49-F238E27FC236}">
                  <a16:creationId xmlns:a16="http://schemas.microsoft.com/office/drawing/2014/main" id="{7BDC4FD3-2E2A-4492-B9D5-AB7815CA6490}"/>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43" name="Footer Placeholder 4">
              <a:extLst>
                <a:ext uri="{FF2B5EF4-FFF2-40B4-BE49-F238E27FC236}">
                  <a16:creationId xmlns:a16="http://schemas.microsoft.com/office/drawing/2014/main" id="{B322C845-80D4-4B00-9745-E7328F5B1420}"/>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2024</a:t>
              </a:fld>
              <a:endParaRPr lang="en-US" sz="1100" dirty="0"/>
            </a:p>
          </p:txBody>
        </p:sp>
      </p:grpSp>
      <p:pic>
        <p:nvPicPr>
          <p:cNvPr id="38" name="Picture 3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79129" y="2865012"/>
            <a:ext cx="6072142" cy="2499577"/>
          </a:xfrm>
          <a:prstGeom prst="rect">
            <a:avLst/>
          </a:prstGeom>
        </p:spPr>
      </p:pic>
    </p:spTree>
    <p:extLst>
      <p:ext uri="{BB962C8B-B14F-4D97-AF65-F5344CB8AC3E}">
        <p14:creationId xmlns:p14="http://schemas.microsoft.com/office/powerpoint/2010/main" val="3730545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Purple Tab Shape Title Slide 3">
    <p:spTree>
      <p:nvGrpSpPr>
        <p:cNvPr id="1" name=""/>
        <p:cNvGrpSpPr/>
        <p:nvPr/>
      </p:nvGrpSpPr>
      <p:grpSpPr>
        <a:xfrm>
          <a:off x="0" y="0"/>
          <a:ext cx="0" cy="0"/>
          <a:chOff x="0" y="0"/>
          <a:chExt cx="0" cy="0"/>
        </a:xfrm>
      </p:grpSpPr>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0" y="2057400"/>
            <a:ext cx="11201400" cy="3200400"/>
          </a:xfrm>
          <a:prstGeom prst="round1Rect">
            <a:avLst>
              <a:gd name="adj" fmla="val 2834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399" y="2057401"/>
            <a:ext cx="9931400" cy="3181087"/>
          </a:xfrm>
        </p:spPr>
        <p:txBody>
          <a:bodyPr anchor="ctr" anchorCtr="0">
            <a:noAutofit/>
          </a:bodyPr>
          <a:lstStyle>
            <a:lvl1pPr>
              <a:defRPr sz="5400">
                <a:solidFill>
                  <a:schemeClr val="bg1"/>
                </a:solidFill>
              </a:defRPr>
            </a:lvl1pPr>
          </a:lstStyle>
          <a:p>
            <a:r>
              <a:rPr lang="en-US" dirty="0"/>
              <a:t>Click to edit Master title style</a:t>
            </a:r>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399" y="5678701"/>
            <a:ext cx="99313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a:t>Click to edit Master subtitle style</a:t>
            </a:r>
          </a:p>
        </p:txBody>
      </p:sp>
      <p:grpSp>
        <p:nvGrpSpPr>
          <p:cNvPr id="47" name="Group 3">
            <a:extLst>
              <a:ext uri="{FF2B5EF4-FFF2-40B4-BE49-F238E27FC236}">
                <a16:creationId xmlns:a16="http://schemas.microsoft.com/office/drawing/2014/main" id="{DE6920B9-1B18-4AAA-A252-B3117674BB8F}"/>
              </a:ext>
            </a:extLst>
          </p:cNvPr>
          <p:cNvGrpSpPr/>
          <p:nvPr userDrawn="1"/>
        </p:nvGrpSpPr>
        <p:grpSpPr>
          <a:xfrm>
            <a:off x="578864" y="7694125"/>
            <a:ext cx="4266251" cy="275663"/>
            <a:chOff x="5180309" y="7580771"/>
            <a:chExt cx="4266251" cy="275663"/>
          </a:xfrm>
        </p:grpSpPr>
        <p:sp>
          <p:nvSpPr>
            <p:cNvPr id="49" name="Footer Placeholder 4">
              <a:extLst>
                <a:ext uri="{FF2B5EF4-FFF2-40B4-BE49-F238E27FC236}">
                  <a16:creationId xmlns:a16="http://schemas.microsoft.com/office/drawing/2014/main" id="{CA92D7E5-6F65-456D-9A3D-FCAD414A4940}"/>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50" name="Footer Placeholder 4">
              <a:extLst>
                <a:ext uri="{FF2B5EF4-FFF2-40B4-BE49-F238E27FC236}">
                  <a16:creationId xmlns:a16="http://schemas.microsoft.com/office/drawing/2014/main" id="{724BEABC-BAED-4312-9129-04D50195085F}"/>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1" name="Footer Placeholder 4">
              <a:extLst>
                <a:ext uri="{FF2B5EF4-FFF2-40B4-BE49-F238E27FC236}">
                  <a16:creationId xmlns:a16="http://schemas.microsoft.com/office/drawing/2014/main" id="{433FE2B0-5CFF-4E89-A998-BC955907CBFF}"/>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2024</a:t>
              </a:fld>
              <a:endParaRPr lang="en-US" sz="1100" dirty="0"/>
            </a:p>
          </p:txBody>
        </p:sp>
      </p:grpSp>
      <p:pic>
        <p:nvPicPr>
          <p:cNvPr id="46" name="Picture 4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1631" y="386372"/>
            <a:ext cx="3330465" cy="1370974"/>
          </a:xfrm>
          <a:prstGeom prst="rect">
            <a:avLst/>
          </a:prstGeom>
        </p:spPr>
      </p:pic>
    </p:spTree>
    <p:extLst>
      <p:ext uri="{BB962C8B-B14F-4D97-AF65-F5344CB8AC3E}">
        <p14:creationId xmlns:p14="http://schemas.microsoft.com/office/powerpoint/2010/main" val="1717218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5203" y="7219681"/>
            <a:ext cx="2048690" cy="843336"/>
          </a:xfrm>
          <a:prstGeom prst="rect">
            <a:avLst/>
          </a:prstGeom>
        </p:spPr>
      </p:pic>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a:t>Click icon to add picture</a:t>
            </a:r>
            <a:endParaRPr lang="en-US" dirty="0"/>
          </a:p>
        </p:txBody>
      </p:sp>
      <p:sp>
        <p:nvSpPr>
          <p:cNvPr id="4" name="Title 3"/>
          <p:cNvSpPr>
            <a:spLocks noGrp="1"/>
          </p:cNvSpPr>
          <p:nvPr>
            <p:ph type="title"/>
          </p:nvPr>
        </p:nvSpPr>
        <p:spPr>
          <a:xfrm>
            <a:off x="685800" y="639763"/>
            <a:ext cx="6400800" cy="1417635"/>
          </a:xfrm>
        </p:spPr>
        <p:txBody>
          <a:bodyPr/>
          <a:lstStyle/>
          <a:p>
            <a:r>
              <a:rPr lang="en-US"/>
              <a:t>Click to edit Master title style</a:t>
            </a:r>
            <a:endParaRPr lang="en-US" dirty="0"/>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3" name="Content Placeholder 2"/>
          <p:cNvSpPr>
            <a:spLocks noGrp="1"/>
          </p:cNvSpPr>
          <p:nvPr>
            <p:ph sz="quarter" idx="14"/>
          </p:nvPr>
        </p:nvSpPr>
        <p:spPr>
          <a:xfrm>
            <a:off x="685800" y="2057398"/>
            <a:ext cx="6400800" cy="512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566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ytuł i zawartość">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5203" y="7219681"/>
            <a:ext cx="2048690" cy="843336"/>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Tree>
    <p:extLst>
      <p:ext uri="{BB962C8B-B14F-4D97-AF65-F5344CB8AC3E}">
        <p14:creationId xmlns:p14="http://schemas.microsoft.com/office/powerpoint/2010/main" val="68884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a:t>Click icon to add picture</a:t>
            </a:r>
            <a:endParaRPr lang="en-US" dirty="0"/>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3698" y="7219681"/>
            <a:ext cx="2048690" cy="843336"/>
          </a:xfrm>
          <a:prstGeom prst="rect">
            <a:avLst/>
          </a:prstGeom>
        </p:spPr>
      </p:pic>
    </p:spTree>
    <p:extLst>
      <p:ext uri="{BB962C8B-B14F-4D97-AF65-F5344CB8AC3E}">
        <p14:creationId xmlns:p14="http://schemas.microsoft.com/office/powerpoint/2010/main" val="119637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w/Callout">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4"/>
            <a:ext cx="10660075" cy="673100"/>
          </a:xfrm>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Single Corner Rounded 3">
            <a:extLst>
              <a:ext uri="{FF2B5EF4-FFF2-40B4-BE49-F238E27FC236}">
                <a16:creationId xmlns:a16="http://schemas.microsoft.com/office/drawing/2014/main" id="{91994B2C-2165-46A4-99A0-7921C65A1197}"/>
              </a:ext>
            </a:extLst>
          </p:cNvPr>
          <p:cNvSpPr/>
          <p:nvPr userDrawn="1"/>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2">
            <a:extLst>
              <a:ext uri="{FF2B5EF4-FFF2-40B4-BE49-F238E27FC236}">
                <a16:creationId xmlns:a16="http://schemas.microsoft.com/office/drawing/2014/main" id="{A72A6A47-BB63-437D-9497-6B68158905D8}"/>
              </a:ext>
            </a:extLst>
          </p:cNvPr>
          <p:cNvSpPr>
            <a:spLocks noGrp="1"/>
          </p:cNvSpPr>
          <p:nvPr>
            <p:ph idx="10" hasCustomPrompt="1"/>
          </p:nvPr>
        </p:nvSpPr>
        <p:spPr>
          <a:xfrm>
            <a:off x="11715750" y="1"/>
            <a:ext cx="2601384" cy="776046"/>
          </a:xfrm>
        </p:spPr>
        <p:txBody>
          <a:bodyPr anchor="ctr" anchorCtr="0">
            <a:normAutofit/>
          </a:bodyPr>
          <a:lstStyle>
            <a:lvl1pPr algn="ctr">
              <a:defRPr sz="1600">
                <a:solidFill>
                  <a:schemeClr val="bg1"/>
                </a:solidFill>
              </a:defRPr>
            </a:lvl1pPr>
            <a:lvl2pPr>
              <a:defRPr sz="1400"/>
            </a:lvl2pPr>
            <a:lvl3pPr>
              <a:defRPr sz="1400"/>
            </a:lvl3pPr>
            <a:lvl4pPr marL="457200" indent="-228600">
              <a:buFont typeface="Arial" pitchFamily="34" charset="0"/>
              <a:buChar char="–"/>
              <a:defRPr sz="1400"/>
            </a:lvl4pPr>
            <a:lvl5pPr marL="685800" indent="-228600">
              <a:buFont typeface="Arial" pitchFamily="34" charset="0"/>
              <a:buChar char="–"/>
              <a:defRPr sz="1400"/>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dirty="0"/>
              <a:t>Click to edit Master </a:t>
            </a:r>
            <a:br>
              <a:rPr lang="en-US" dirty="0"/>
            </a:br>
            <a:r>
              <a:rPr lang="en-US" dirty="0"/>
              <a:t>text styles</a:t>
            </a:r>
          </a:p>
        </p:txBody>
      </p:sp>
      <p:sp>
        <p:nvSpPr>
          <p:cNvPr id="6"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5203" y="7219681"/>
            <a:ext cx="2048690" cy="843336"/>
          </a:xfrm>
          <a:prstGeom prst="rect">
            <a:avLst/>
          </a:prstGeom>
        </p:spPr>
      </p:pic>
      <p:sp>
        <p:nvSpPr>
          <p:cNvPr id="8" name="Text Placeholder 9">
            <a:extLst>
              <a:ext uri="{FF2B5EF4-FFF2-40B4-BE49-F238E27FC236}">
                <a16:creationId xmlns:a16="http://schemas.microsoft.com/office/drawing/2014/main" id="{A5CFA0CD-A27F-476D-BD29-3BD429637413}"/>
              </a:ext>
            </a:extLst>
          </p:cNvPr>
          <p:cNvSpPr>
            <a:spLocks noGrp="1"/>
          </p:cNvSpPr>
          <p:nvPr>
            <p:ph type="body" sz="quarter" idx="11"/>
          </p:nvPr>
        </p:nvSpPr>
        <p:spPr>
          <a:xfrm>
            <a:off x="685800" y="1312863"/>
            <a:ext cx="8393113" cy="566737"/>
          </a:xfrm>
        </p:spPr>
        <p:txBody>
          <a:bodyPr>
            <a:normAutofit/>
          </a:bodyPr>
          <a:lstStyle>
            <a:lvl1pPr>
              <a:defRPr sz="2400" b="1"/>
            </a:lvl1pPr>
            <a:lvl2pPr>
              <a:defRPr b="1"/>
            </a:lvl2pPr>
            <a:lvl3pPr marL="0" indent="0">
              <a:buNone/>
              <a:defRPr b="1"/>
            </a:lvl3pPr>
            <a:lvl4pPr marL="228600" indent="0">
              <a:buNone/>
              <a:defRPr b="1"/>
            </a:lvl4pPr>
            <a:lvl5pPr marL="457200" indent="0">
              <a:buNone/>
              <a:defRPr b="1"/>
            </a:lvl5pPr>
          </a:lstStyle>
          <a:p>
            <a:pPr lvl="0"/>
            <a:r>
              <a:rPr lang="en-US" dirty="0"/>
              <a:t>Click to edit</a:t>
            </a:r>
          </a:p>
        </p:txBody>
      </p:sp>
    </p:spTree>
    <p:extLst>
      <p:ext uri="{BB962C8B-B14F-4D97-AF65-F5344CB8AC3E}">
        <p14:creationId xmlns:p14="http://schemas.microsoft.com/office/powerpoint/2010/main" val="3736899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wa elementy zawartości">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a:xfrm>
            <a:off x="685800" y="639764"/>
            <a:ext cx="13258800" cy="673100"/>
          </a:xfrm>
        </p:spPr>
        <p:txBody>
          <a:bodyPr/>
          <a:lstStyle/>
          <a:p>
            <a:r>
              <a:rPr lang="en-US"/>
              <a:t>Click to edit Master title style</a:t>
            </a:r>
            <a:endParaRPr lang="en-US" dirty="0"/>
          </a:p>
        </p:txBody>
      </p:sp>
      <p:sp>
        <p:nvSpPr>
          <p:cNvPr id="5"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5203" y="7219681"/>
            <a:ext cx="2048690" cy="843336"/>
          </a:xfrm>
          <a:prstGeom prst="rect">
            <a:avLst/>
          </a:prstGeom>
        </p:spPr>
      </p:pic>
      <p:sp>
        <p:nvSpPr>
          <p:cNvPr id="7" name="Text Placeholder 9">
            <a:extLst>
              <a:ext uri="{FF2B5EF4-FFF2-40B4-BE49-F238E27FC236}">
                <a16:creationId xmlns:a16="http://schemas.microsoft.com/office/drawing/2014/main" id="{CF7ADE17-58DF-4F78-8452-C5F930DB8576}"/>
              </a:ext>
            </a:extLst>
          </p:cNvPr>
          <p:cNvSpPr>
            <a:spLocks noGrp="1"/>
          </p:cNvSpPr>
          <p:nvPr>
            <p:ph type="body" sz="quarter" idx="11"/>
          </p:nvPr>
        </p:nvSpPr>
        <p:spPr>
          <a:xfrm>
            <a:off x="685800" y="1312863"/>
            <a:ext cx="8393113" cy="566737"/>
          </a:xfrm>
        </p:spPr>
        <p:txBody>
          <a:bodyPr>
            <a:normAutofit/>
          </a:bodyPr>
          <a:lstStyle>
            <a:lvl1pPr>
              <a:defRPr sz="2400" b="1"/>
            </a:lvl1pPr>
            <a:lvl2pPr>
              <a:defRPr b="1"/>
            </a:lvl2pPr>
            <a:lvl3pPr marL="0" indent="0">
              <a:buNone/>
              <a:defRPr b="1"/>
            </a:lvl3pPr>
            <a:lvl4pPr marL="228600" indent="0">
              <a:buNone/>
              <a:defRPr b="1"/>
            </a:lvl4pPr>
            <a:lvl5pPr marL="457200" indent="0">
              <a:buNone/>
              <a:defRPr b="1"/>
            </a:lvl5pPr>
          </a:lstStyle>
          <a:p>
            <a:pPr lvl="0"/>
            <a:r>
              <a:rPr lang="en-US" dirty="0"/>
              <a:t>Click to edit</a:t>
            </a:r>
          </a:p>
        </p:txBody>
      </p:sp>
      <p:sp>
        <p:nvSpPr>
          <p:cNvPr id="9" name="Rectangle: Single Corner Rounded 8">
            <a:extLst>
              <a:ext uri="{FF2B5EF4-FFF2-40B4-BE49-F238E27FC236}">
                <a16:creationId xmlns:a16="http://schemas.microsoft.com/office/drawing/2014/main" id="{823DCD43-01E3-4C9B-A321-BD077CEFECE1}"/>
              </a:ext>
            </a:extLst>
          </p:cNvPr>
          <p:cNvSpPr/>
          <p:nvPr userDrawn="1"/>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2">
            <a:extLst>
              <a:ext uri="{FF2B5EF4-FFF2-40B4-BE49-F238E27FC236}">
                <a16:creationId xmlns:a16="http://schemas.microsoft.com/office/drawing/2014/main" id="{AFE74202-F698-4A1E-AFC0-589F570DF23F}"/>
              </a:ext>
            </a:extLst>
          </p:cNvPr>
          <p:cNvSpPr>
            <a:spLocks noGrp="1"/>
          </p:cNvSpPr>
          <p:nvPr>
            <p:ph idx="10" hasCustomPrompt="1"/>
          </p:nvPr>
        </p:nvSpPr>
        <p:spPr>
          <a:xfrm>
            <a:off x="11715750" y="1"/>
            <a:ext cx="2601384" cy="776046"/>
          </a:xfrm>
        </p:spPr>
        <p:txBody>
          <a:bodyPr anchor="ctr" anchorCtr="0">
            <a:normAutofit/>
          </a:bodyPr>
          <a:lstStyle>
            <a:lvl1pPr algn="ctr">
              <a:defRPr sz="1600">
                <a:solidFill>
                  <a:schemeClr val="bg1"/>
                </a:solidFill>
              </a:defRPr>
            </a:lvl1pPr>
            <a:lvl2pPr>
              <a:defRPr sz="1400"/>
            </a:lvl2pPr>
            <a:lvl3pPr>
              <a:defRPr sz="1400"/>
            </a:lvl3pPr>
            <a:lvl4pPr marL="457200" indent="-228600">
              <a:buFont typeface="Arial" pitchFamily="34" charset="0"/>
              <a:buChar char="–"/>
              <a:defRPr sz="1400"/>
            </a:lvl4pPr>
            <a:lvl5pPr marL="685800" indent="-228600">
              <a:buFont typeface="Arial" pitchFamily="34" charset="0"/>
              <a:buChar char="–"/>
              <a:defRPr sz="1400"/>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dirty="0"/>
              <a:t>Click to edit Master </a:t>
            </a:r>
            <a:br>
              <a:rPr lang="en-US" dirty="0"/>
            </a:br>
            <a:r>
              <a:rPr lang="en-US" dirty="0"/>
              <a:t>text styles</a:t>
            </a:r>
          </a:p>
        </p:txBody>
      </p:sp>
    </p:spTree>
    <p:extLst>
      <p:ext uri="{BB962C8B-B14F-4D97-AF65-F5344CB8AC3E}">
        <p14:creationId xmlns:p14="http://schemas.microsoft.com/office/powerpoint/2010/main" val="384499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a:xfrm>
            <a:off x="685800" y="639764"/>
            <a:ext cx="13258800" cy="673100"/>
          </a:xfrm>
        </p:spPr>
        <p:txBody>
          <a:bodyPr/>
          <a:lstStyle/>
          <a:p>
            <a:r>
              <a:rPr lang="en-US"/>
              <a:t>Click to edit Master title style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5203" y="7219681"/>
            <a:ext cx="2048690" cy="843336"/>
          </a:xfrm>
          <a:prstGeom prst="rect">
            <a:avLst/>
          </a:prstGeom>
        </p:spPr>
      </p:pic>
      <p:sp>
        <p:nvSpPr>
          <p:cNvPr id="7"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10" name="Rectangle: Single Corner Rounded 9">
            <a:extLst>
              <a:ext uri="{FF2B5EF4-FFF2-40B4-BE49-F238E27FC236}">
                <a16:creationId xmlns:a16="http://schemas.microsoft.com/office/drawing/2014/main" id="{4F952D9C-702C-4059-991B-14F6693E33C3}"/>
              </a:ext>
            </a:extLst>
          </p:cNvPr>
          <p:cNvSpPr/>
          <p:nvPr userDrawn="1"/>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ntent Placeholder 2">
            <a:extLst>
              <a:ext uri="{FF2B5EF4-FFF2-40B4-BE49-F238E27FC236}">
                <a16:creationId xmlns:a16="http://schemas.microsoft.com/office/drawing/2014/main" id="{C3EB9873-1B7F-460E-97AE-22CA9D9A7699}"/>
              </a:ext>
            </a:extLst>
          </p:cNvPr>
          <p:cNvSpPr>
            <a:spLocks noGrp="1"/>
          </p:cNvSpPr>
          <p:nvPr>
            <p:ph idx="10" hasCustomPrompt="1"/>
          </p:nvPr>
        </p:nvSpPr>
        <p:spPr>
          <a:xfrm>
            <a:off x="11715750" y="1"/>
            <a:ext cx="2601384" cy="776046"/>
          </a:xfrm>
        </p:spPr>
        <p:txBody>
          <a:bodyPr anchor="ctr" anchorCtr="0">
            <a:normAutofit/>
          </a:bodyPr>
          <a:lstStyle>
            <a:lvl1pPr algn="ctr">
              <a:defRPr sz="1600">
                <a:solidFill>
                  <a:schemeClr val="bg1"/>
                </a:solidFill>
              </a:defRPr>
            </a:lvl1pPr>
            <a:lvl2pPr>
              <a:defRPr sz="1400"/>
            </a:lvl2pPr>
            <a:lvl3pPr>
              <a:defRPr sz="1400"/>
            </a:lvl3pPr>
            <a:lvl4pPr marL="457200" indent="-228600">
              <a:buFont typeface="Arial" pitchFamily="34" charset="0"/>
              <a:buChar char="–"/>
              <a:defRPr sz="1400"/>
            </a:lvl4pPr>
            <a:lvl5pPr marL="685800" indent="-228600">
              <a:buFont typeface="Arial" pitchFamily="34" charset="0"/>
              <a:buChar char="–"/>
              <a:defRPr sz="1400"/>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dirty="0"/>
              <a:t>Click to edit Master </a:t>
            </a:r>
            <a:br>
              <a:rPr lang="en-US" dirty="0"/>
            </a:br>
            <a:r>
              <a:rPr lang="en-US" dirty="0"/>
              <a:t>text styles</a:t>
            </a:r>
          </a:p>
        </p:txBody>
      </p:sp>
      <p:sp>
        <p:nvSpPr>
          <p:cNvPr id="12" name="Text Placeholder 9">
            <a:extLst>
              <a:ext uri="{FF2B5EF4-FFF2-40B4-BE49-F238E27FC236}">
                <a16:creationId xmlns:a16="http://schemas.microsoft.com/office/drawing/2014/main" id="{B5CBE55C-D5CB-4483-8D90-3F01D8869F30}"/>
              </a:ext>
            </a:extLst>
          </p:cNvPr>
          <p:cNvSpPr>
            <a:spLocks noGrp="1"/>
          </p:cNvSpPr>
          <p:nvPr>
            <p:ph type="body" sz="quarter" idx="11"/>
          </p:nvPr>
        </p:nvSpPr>
        <p:spPr>
          <a:xfrm>
            <a:off x="685800" y="1312863"/>
            <a:ext cx="8393113" cy="566737"/>
          </a:xfrm>
        </p:spPr>
        <p:txBody>
          <a:bodyPr>
            <a:normAutofit/>
          </a:bodyPr>
          <a:lstStyle>
            <a:lvl1pPr>
              <a:defRPr sz="2400" b="1"/>
            </a:lvl1pPr>
            <a:lvl2pPr>
              <a:defRPr b="1"/>
            </a:lvl2pPr>
            <a:lvl3pPr marL="0" indent="0">
              <a:buNone/>
              <a:defRPr b="1"/>
            </a:lvl3pPr>
            <a:lvl4pPr marL="228600" indent="0">
              <a:buNone/>
              <a:defRPr b="1"/>
            </a:lvl4pPr>
            <a:lvl5pPr marL="457200" indent="0">
              <a:buNone/>
              <a:defRPr b="1"/>
            </a:lvl5pPr>
          </a:lstStyle>
          <a:p>
            <a:pPr lvl="0"/>
            <a:r>
              <a:rPr lang="en-US" dirty="0"/>
              <a:t>Click to edit</a:t>
            </a:r>
          </a:p>
        </p:txBody>
      </p:sp>
    </p:spTree>
    <p:extLst>
      <p:ext uri="{BB962C8B-B14F-4D97-AF65-F5344CB8AC3E}">
        <p14:creationId xmlns:p14="http://schemas.microsoft.com/office/powerpoint/2010/main" val="308679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5400">
                <a:solidFill>
                  <a:schemeClr val="accent1"/>
                </a:solidFill>
              </a:defRPr>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5203" y="7219681"/>
            <a:ext cx="2048690" cy="843336"/>
          </a:xfrm>
          <a:prstGeom prst="rect">
            <a:avLst/>
          </a:prstGeom>
        </p:spPr>
      </p:pic>
      <p:sp>
        <p:nvSpPr>
          <p:cNvPr id="5"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Tree>
    <p:extLst>
      <p:ext uri="{BB962C8B-B14F-4D97-AF65-F5344CB8AC3E}">
        <p14:creationId xmlns:p14="http://schemas.microsoft.com/office/powerpoint/2010/main" val="72076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userDrawn="1">
            <p:ph type="title"/>
          </p:nvPr>
        </p:nvSpPr>
        <p:spPr>
          <a:xfrm>
            <a:off x="685800" y="639763"/>
            <a:ext cx="13258800" cy="1417635"/>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userDrawn="1">
            <p:ph type="body" idx="1"/>
          </p:nvPr>
        </p:nvSpPr>
        <p:spPr>
          <a:xfrm>
            <a:off x="685799" y="2057399"/>
            <a:ext cx="13258799" cy="5121275"/>
          </a:xfrm>
          <a:prstGeom prst="rect">
            <a:avLst/>
          </a:prstGeom>
        </p:spPr>
        <p:txBody>
          <a:bodyPr vert="horz" lIns="0" tIns="0" rIns="0" bIns="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6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pic>
        <p:nvPicPr>
          <p:cNvPr id="5" name="Grafika 4">
            <a:extLst>
              <a:ext uri="{FF2B5EF4-FFF2-40B4-BE49-F238E27FC236}">
                <a16:creationId xmlns:a16="http://schemas.microsoft.com/office/drawing/2014/main" id="{D2479C33-2277-4E92-90DB-43557A4995C6}"/>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675618" y="7413169"/>
            <a:ext cx="1107462" cy="456361"/>
          </a:xfrm>
          <a:prstGeom prst="rect">
            <a:avLst/>
          </a:prstGeom>
        </p:spPr>
      </p:pic>
      <p:grpSp>
        <p:nvGrpSpPr>
          <p:cNvPr id="46" name="Group 3">
            <a:extLst>
              <a:ext uri="{FF2B5EF4-FFF2-40B4-BE49-F238E27FC236}">
                <a16:creationId xmlns:a16="http://schemas.microsoft.com/office/drawing/2014/main" id="{C275E6D4-B984-4881-B7B2-CD1DEF748372}"/>
              </a:ext>
            </a:extLst>
          </p:cNvPr>
          <p:cNvGrpSpPr/>
          <p:nvPr userDrawn="1"/>
        </p:nvGrpSpPr>
        <p:grpSpPr>
          <a:xfrm>
            <a:off x="5180309" y="7580771"/>
            <a:ext cx="4266251" cy="275663"/>
            <a:chOff x="5180309" y="7580771"/>
            <a:chExt cx="4266251" cy="275663"/>
          </a:xfrm>
        </p:grpSpPr>
        <p:sp>
          <p:nvSpPr>
            <p:cNvPr id="48" name="Footer Placeholder 4">
              <a:extLst>
                <a:ext uri="{FF2B5EF4-FFF2-40B4-BE49-F238E27FC236}">
                  <a16:creationId xmlns:a16="http://schemas.microsoft.com/office/drawing/2014/main" id="{7FC4F38E-D5AC-4504-AC96-61037A8E8784}"/>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49" name="Footer Placeholder 4">
              <a:extLst>
                <a:ext uri="{FF2B5EF4-FFF2-40B4-BE49-F238E27FC236}">
                  <a16:creationId xmlns:a16="http://schemas.microsoft.com/office/drawing/2014/main" id="{19261DF6-C15E-4B53-9A4C-8E30F16201AB}"/>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0" name="Footer Placeholder 4">
              <a:extLst>
                <a:ext uri="{FF2B5EF4-FFF2-40B4-BE49-F238E27FC236}">
                  <a16:creationId xmlns:a16="http://schemas.microsoft.com/office/drawing/2014/main" id="{02A202FD-8D7A-4668-A375-A311ECE98788}"/>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2024</a:t>
              </a:fld>
              <a:endParaRPr lang="en-US" sz="1100" dirty="0"/>
            </a:p>
          </p:txBody>
        </p:sp>
      </p:grpSp>
    </p:spTree>
    <p:extLst>
      <p:ext uri="{BB962C8B-B14F-4D97-AF65-F5344CB8AC3E}">
        <p14:creationId xmlns:p14="http://schemas.microsoft.com/office/powerpoint/2010/main" val="4057610471"/>
      </p:ext>
    </p:extLst>
  </p:cSld>
  <p:clrMap bg1="lt1" tx1="dk1" bg2="lt2" tx2="dk2" accent1="accent1" accent2="accent2" accent3="accent3" accent4="accent4" accent5="accent5" accent6="accent6" hlink="hlink" folHlink="folHlink"/>
  <p:sldLayoutIdLst>
    <p:sldLayoutId id="2147483841"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7" r:id="rId11"/>
    <p:sldLayoutId id="2147483852" r:id="rId12"/>
    <p:sldLayoutId id="2147483853" r:id="rId13"/>
    <p:sldLayoutId id="2147483855"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3600" b="1" kern="1200">
          <a:solidFill>
            <a:schemeClr val="accent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
          <p15:clr>
            <a:srgbClr val="F26B43"/>
          </p15:clr>
        </p15:guide>
        <p15:guide id="2" pos="4608">
          <p15:clr>
            <a:srgbClr val="F26B43"/>
          </p15:clr>
        </p15:guide>
        <p15:guide id="3" pos="432">
          <p15:clr>
            <a:srgbClr val="F26B43"/>
          </p15:clr>
        </p15:guide>
        <p15:guide id="4" pos="3024">
          <p15:clr>
            <a:srgbClr val="F26B43"/>
          </p15:clr>
        </p15:guide>
        <p15:guide id="5" pos="3312">
          <p15:clr>
            <a:srgbClr val="F26B43"/>
          </p15:clr>
        </p15:guide>
        <p15:guide id="6" pos="4464">
          <p15:clr>
            <a:srgbClr val="F26B43"/>
          </p15:clr>
        </p15:guide>
        <p15:guide id="7" pos="4752">
          <p15:clr>
            <a:srgbClr val="F26B43"/>
          </p15:clr>
        </p15:guide>
        <p15:guide id="8" pos="5904">
          <p15:clr>
            <a:srgbClr val="F26B43"/>
          </p15:clr>
        </p15:guide>
        <p15:guide id="9" pos="6192">
          <p15:clr>
            <a:srgbClr val="F26B43"/>
          </p15:clr>
        </p15:guide>
        <p15:guide id="10" pos="7488">
          <p15:clr>
            <a:srgbClr val="F26B43"/>
          </p15:clr>
        </p15:guide>
        <p15:guide id="11" pos="8784">
          <p15:clr>
            <a:srgbClr val="F26B43"/>
          </p15:clr>
        </p15:guide>
        <p15:guide id="12" orient="horz" pos="1296">
          <p15:clr>
            <a:srgbClr val="F26B43"/>
          </p15:clr>
        </p15:guide>
        <p15:guide id="13" orient="horz" pos="4522">
          <p15:clr>
            <a:srgbClr val="F26B43"/>
          </p15:clr>
        </p15:guide>
        <p15:guide id="14" orient="horz" pos="489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hyperlink" Target="https://docs.confluent.io/platform/current/schema-registry/avro.html#schema-evolution-and-compatibility"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lydtechconsulting/kafka-schema-registry-avro/tree/v1.0.0" TargetMode="External"/><Relationship Id="rId2" Type="http://schemas.openxmlformats.org/officeDocument/2006/relationships/hyperlink" Target="https://docs.confluent.io/platform/current/schema-registry/serdes-develop/index.html" TargetMode="External"/><Relationship Id="rId1" Type="http://schemas.openxmlformats.org/officeDocument/2006/relationships/slideLayout" Target="../slideLayouts/slideLayout4.xml"/><Relationship Id="rId4" Type="http://schemas.openxmlformats.org/officeDocument/2006/relationships/hyperlink" Target="https://docs.confluent.io/platform/current/schema-registry/serdes-develop/serdes-avro.html#multiple-event-types-in-the-same-topic"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avro.apache.org/"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68400" y="3600083"/>
            <a:ext cx="7649029" cy="2256367"/>
          </a:xfrm>
        </p:spPr>
        <p:txBody>
          <a:bodyPr/>
          <a:lstStyle/>
          <a:p>
            <a:br>
              <a:rPr lang="ru-RU" altLang="ru-RU" dirty="0"/>
            </a:br>
            <a:r>
              <a:rPr lang="en-US" dirty="0">
                <a:ea typeface="+mj-lt"/>
                <a:cs typeface="+mj-lt"/>
              </a:rPr>
              <a:t>Module 5:</a:t>
            </a:r>
            <a:br>
              <a:rPr lang="en-US" dirty="0">
                <a:ea typeface="+mj-lt"/>
                <a:cs typeface="+mj-lt"/>
              </a:rPr>
            </a:br>
            <a:r>
              <a:rPr lang="en-US" dirty="0">
                <a:ea typeface="+mj-lt"/>
                <a:cs typeface="+mj-lt"/>
              </a:rPr>
              <a:t>Managing data formats</a:t>
            </a:r>
            <a:endParaRPr lang="en-US" dirty="0"/>
          </a:p>
        </p:txBody>
      </p:sp>
      <p:sp>
        <p:nvSpPr>
          <p:cNvPr id="5" name="Subtitle 4"/>
          <p:cNvSpPr>
            <a:spLocks noGrp="1"/>
          </p:cNvSpPr>
          <p:nvPr>
            <p:ph type="subTitle" idx="1"/>
          </p:nvPr>
        </p:nvSpPr>
        <p:spPr>
          <a:xfrm>
            <a:off x="1168401" y="3442428"/>
            <a:ext cx="7353431" cy="914400"/>
          </a:xfrm>
        </p:spPr>
        <p:txBody>
          <a:bodyPr/>
          <a:lstStyle/>
          <a:p>
            <a:r>
              <a:rPr lang="en-US" dirty="0"/>
              <a:t>JVA-083</a:t>
            </a:r>
          </a:p>
        </p:txBody>
      </p:sp>
    </p:spTree>
    <p:extLst>
      <p:ext uri="{BB962C8B-B14F-4D97-AF65-F5344CB8AC3E}">
        <p14:creationId xmlns:p14="http://schemas.microsoft.com/office/powerpoint/2010/main" val="133636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FE2076-708F-312E-0300-1A9CCE82D86C}"/>
              </a:ext>
            </a:extLst>
          </p:cNvPr>
          <p:cNvSpPr>
            <a:spLocks noGrp="1"/>
          </p:cNvSpPr>
          <p:nvPr>
            <p:ph type="title"/>
          </p:nvPr>
        </p:nvSpPr>
        <p:spPr/>
        <p:txBody>
          <a:bodyPr/>
          <a:lstStyle/>
          <a:p>
            <a:r>
              <a:rPr lang="en-US" dirty="0"/>
              <a:t>Usage: dynamic</a:t>
            </a:r>
          </a:p>
        </p:txBody>
      </p:sp>
      <p:sp>
        <p:nvSpPr>
          <p:cNvPr id="6" name="Text Placeholder 5">
            <a:extLst>
              <a:ext uri="{FF2B5EF4-FFF2-40B4-BE49-F238E27FC236}">
                <a16:creationId xmlns:a16="http://schemas.microsoft.com/office/drawing/2014/main" id="{3E8D514E-D737-1342-B767-D0E8E0D49707}"/>
              </a:ext>
            </a:extLst>
          </p:cNvPr>
          <p:cNvSpPr>
            <a:spLocks noGrp="1"/>
          </p:cNvSpPr>
          <p:nvPr>
            <p:ph type="body" sz="quarter" idx="11"/>
          </p:nvPr>
        </p:nvSpPr>
        <p:spPr/>
        <p:txBody>
          <a:bodyPr/>
          <a:lstStyle/>
          <a:p>
            <a:endParaRPr lang="en-US"/>
          </a:p>
        </p:txBody>
      </p:sp>
      <p:sp>
        <p:nvSpPr>
          <p:cNvPr id="11" name="Content Placeholder 3">
            <a:extLst>
              <a:ext uri="{FF2B5EF4-FFF2-40B4-BE49-F238E27FC236}">
                <a16:creationId xmlns:a16="http://schemas.microsoft.com/office/drawing/2014/main" id="{55EBB5A6-B9CF-79C2-91ED-5ABB46B6EC32}"/>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Data formats</a:t>
            </a:r>
            <a:endParaRPr lang="uk-UA" sz="1600" b="0" dirty="0">
              <a:solidFill>
                <a:schemeClr val="bg1"/>
              </a:solidFill>
            </a:endParaRPr>
          </a:p>
        </p:txBody>
      </p:sp>
      <p:sp>
        <p:nvSpPr>
          <p:cNvPr id="9" name="Content Placeholder 8">
            <a:extLst>
              <a:ext uri="{FF2B5EF4-FFF2-40B4-BE49-F238E27FC236}">
                <a16:creationId xmlns:a16="http://schemas.microsoft.com/office/drawing/2014/main" id="{29E822D1-0273-DF34-3953-796EDD1ACC8D}"/>
              </a:ext>
            </a:extLst>
          </p:cNvPr>
          <p:cNvSpPr>
            <a:spLocks noGrp="1"/>
          </p:cNvSpPr>
          <p:nvPr>
            <p:ph idx="1"/>
          </p:nvPr>
        </p:nvSpPr>
        <p:spPr>
          <a:xfrm>
            <a:off x="685799" y="6192456"/>
            <a:ext cx="13258799" cy="986218"/>
          </a:xfrm>
        </p:spPr>
        <p:txBody>
          <a:bodyPr/>
          <a:lstStyle/>
          <a:p>
            <a:endParaRPr lang="en-US" dirty="0"/>
          </a:p>
        </p:txBody>
      </p:sp>
      <p:pic>
        <p:nvPicPr>
          <p:cNvPr id="3" name="Picture 2">
            <a:extLst>
              <a:ext uri="{FF2B5EF4-FFF2-40B4-BE49-F238E27FC236}">
                <a16:creationId xmlns:a16="http://schemas.microsoft.com/office/drawing/2014/main" id="{AA2B596A-0A5E-24EB-0D19-00EDDA04C85A}"/>
              </a:ext>
            </a:extLst>
          </p:cNvPr>
          <p:cNvPicPr>
            <a:picLocks noChangeAspect="1"/>
          </p:cNvPicPr>
          <p:nvPr/>
        </p:nvPicPr>
        <p:blipFill>
          <a:blip r:embed="rId2"/>
          <a:stretch>
            <a:fillRect/>
          </a:stretch>
        </p:blipFill>
        <p:spPr>
          <a:xfrm>
            <a:off x="457200" y="1879600"/>
            <a:ext cx="13716000" cy="3657600"/>
          </a:xfrm>
          <a:prstGeom prst="rect">
            <a:avLst/>
          </a:prstGeom>
        </p:spPr>
      </p:pic>
    </p:spTree>
    <p:extLst>
      <p:ext uri="{BB962C8B-B14F-4D97-AF65-F5344CB8AC3E}">
        <p14:creationId xmlns:p14="http://schemas.microsoft.com/office/powerpoint/2010/main" val="357303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FE2076-708F-312E-0300-1A9CCE82D86C}"/>
              </a:ext>
            </a:extLst>
          </p:cNvPr>
          <p:cNvSpPr>
            <a:spLocks noGrp="1"/>
          </p:cNvSpPr>
          <p:nvPr>
            <p:ph type="title"/>
          </p:nvPr>
        </p:nvSpPr>
        <p:spPr/>
        <p:txBody>
          <a:bodyPr/>
          <a:lstStyle/>
          <a:p>
            <a:r>
              <a:rPr lang="en-US" dirty="0"/>
              <a:t>Primitive types</a:t>
            </a:r>
          </a:p>
        </p:txBody>
      </p:sp>
      <p:sp>
        <p:nvSpPr>
          <p:cNvPr id="6" name="Text Placeholder 5">
            <a:extLst>
              <a:ext uri="{FF2B5EF4-FFF2-40B4-BE49-F238E27FC236}">
                <a16:creationId xmlns:a16="http://schemas.microsoft.com/office/drawing/2014/main" id="{3E8D514E-D737-1342-B767-D0E8E0D49707}"/>
              </a:ext>
            </a:extLst>
          </p:cNvPr>
          <p:cNvSpPr>
            <a:spLocks noGrp="1"/>
          </p:cNvSpPr>
          <p:nvPr>
            <p:ph type="body" sz="quarter" idx="11"/>
          </p:nvPr>
        </p:nvSpPr>
        <p:spPr/>
        <p:txBody>
          <a:bodyPr/>
          <a:lstStyle/>
          <a:p>
            <a:endParaRPr lang="en-US"/>
          </a:p>
        </p:txBody>
      </p:sp>
      <p:sp>
        <p:nvSpPr>
          <p:cNvPr id="11" name="Content Placeholder 3">
            <a:extLst>
              <a:ext uri="{FF2B5EF4-FFF2-40B4-BE49-F238E27FC236}">
                <a16:creationId xmlns:a16="http://schemas.microsoft.com/office/drawing/2014/main" id="{55EBB5A6-B9CF-79C2-91ED-5ABB46B6EC32}"/>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Data formats</a:t>
            </a:r>
            <a:endParaRPr lang="uk-UA" sz="1600" b="0" dirty="0">
              <a:solidFill>
                <a:schemeClr val="bg1"/>
              </a:solidFill>
            </a:endParaRPr>
          </a:p>
        </p:txBody>
      </p:sp>
      <p:sp>
        <p:nvSpPr>
          <p:cNvPr id="9" name="Content Placeholder 8">
            <a:extLst>
              <a:ext uri="{FF2B5EF4-FFF2-40B4-BE49-F238E27FC236}">
                <a16:creationId xmlns:a16="http://schemas.microsoft.com/office/drawing/2014/main" id="{29E822D1-0273-DF34-3953-796EDD1ACC8D}"/>
              </a:ext>
            </a:extLst>
          </p:cNvPr>
          <p:cNvSpPr>
            <a:spLocks noGrp="1"/>
          </p:cNvSpPr>
          <p:nvPr>
            <p:ph idx="1"/>
          </p:nvPr>
        </p:nvSpPr>
        <p:spPr/>
        <p:txBody>
          <a:bodyPr>
            <a:normAutofit/>
          </a:bodyPr>
          <a:lstStyle/>
          <a:p>
            <a:pPr marL="342900" indent="-342900">
              <a:buFont typeface="Arial" panose="020B0604020202020204" pitchFamily="34" charset="0"/>
              <a:buChar char="•"/>
            </a:pPr>
            <a:r>
              <a:rPr lang="en-US" sz="2400" dirty="0">
                <a:solidFill>
                  <a:schemeClr val="accent1"/>
                </a:solidFill>
              </a:rPr>
              <a:t>null</a:t>
            </a:r>
            <a:r>
              <a:rPr lang="en-US" sz="2400" b="0" dirty="0"/>
              <a:t>: no value</a:t>
            </a:r>
          </a:p>
          <a:p>
            <a:pPr marL="342900" indent="-342900">
              <a:buFont typeface="Arial" panose="020B0604020202020204" pitchFamily="34" charset="0"/>
              <a:buChar char="•"/>
            </a:pPr>
            <a:r>
              <a:rPr lang="en-US" sz="2400" dirty="0" err="1">
                <a:solidFill>
                  <a:schemeClr val="accent1"/>
                </a:solidFill>
              </a:rPr>
              <a:t>boolean</a:t>
            </a:r>
            <a:r>
              <a:rPr lang="en-US" sz="2400" b="0" dirty="0"/>
              <a:t>: a binary value</a:t>
            </a:r>
          </a:p>
          <a:p>
            <a:pPr marL="342900" indent="-342900">
              <a:buFont typeface="Arial" panose="020B0604020202020204" pitchFamily="34" charset="0"/>
              <a:buChar char="•"/>
            </a:pPr>
            <a:r>
              <a:rPr lang="en-US" sz="2400" dirty="0">
                <a:solidFill>
                  <a:schemeClr val="accent1"/>
                </a:solidFill>
              </a:rPr>
              <a:t>int</a:t>
            </a:r>
            <a:r>
              <a:rPr lang="en-US" sz="2400" b="0" dirty="0"/>
              <a:t>: 32-bit signed integer</a:t>
            </a:r>
          </a:p>
          <a:p>
            <a:pPr marL="342900" indent="-342900">
              <a:buFont typeface="Arial" panose="020B0604020202020204" pitchFamily="34" charset="0"/>
              <a:buChar char="•"/>
            </a:pPr>
            <a:r>
              <a:rPr lang="en-US" sz="2400" dirty="0">
                <a:solidFill>
                  <a:schemeClr val="accent1"/>
                </a:solidFill>
              </a:rPr>
              <a:t>long</a:t>
            </a:r>
            <a:r>
              <a:rPr lang="en-US" sz="2400" b="0" dirty="0"/>
              <a:t>: 64-bit signed integer</a:t>
            </a:r>
          </a:p>
          <a:p>
            <a:pPr marL="342900" indent="-342900">
              <a:buFont typeface="Arial" panose="020B0604020202020204" pitchFamily="34" charset="0"/>
              <a:buChar char="•"/>
            </a:pPr>
            <a:r>
              <a:rPr lang="en-US" sz="2400" dirty="0">
                <a:solidFill>
                  <a:schemeClr val="accent1"/>
                </a:solidFill>
              </a:rPr>
              <a:t>float</a:t>
            </a:r>
            <a:r>
              <a:rPr lang="en-US" sz="2400" b="0" dirty="0"/>
              <a:t>: single precision (32-bit) IEEE 754 floating-point number</a:t>
            </a:r>
          </a:p>
          <a:p>
            <a:pPr marL="342900" indent="-342900">
              <a:buFont typeface="Arial" panose="020B0604020202020204" pitchFamily="34" charset="0"/>
              <a:buChar char="•"/>
            </a:pPr>
            <a:r>
              <a:rPr lang="en-US" sz="2400" dirty="0">
                <a:solidFill>
                  <a:schemeClr val="accent1"/>
                </a:solidFill>
              </a:rPr>
              <a:t>double</a:t>
            </a:r>
            <a:r>
              <a:rPr lang="en-US" sz="2400" b="0" dirty="0"/>
              <a:t>: double precision (64-bit) IEEE 754 floating-point number</a:t>
            </a:r>
          </a:p>
          <a:p>
            <a:pPr marL="342900" indent="-342900">
              <a:buFont typeface="Arial" panose="020B0604020202020204" pitchFamily="34" charset="0"/>
              <a:buChar char="•"/>
            </a:pPr>
            <a:r>
              <a:rPr lang="en-US" sz="2400" dirty="0">
                <a:solidFill>
                  <a:schemeClr val="accent1"/>
                </a:solidFill>
              </a:rPr>
              <a:t>bytes</a:t>
            </a:r>
            <a:r>
              <a:rPr lang="en-US" sz="2400" b="0" dirty="0"/>
              <a:t>: sequence of 8-bit unsigned bytes</a:t>
            </a:r>
          </a:p>
          <a:p>
            <a:pPr marL="342900" indent="-342900">
              <a:buFont typeface="Arial" panose="020B0604020202020204" pitchFamily="34" charset="0"/>
              <a:buChar char="•"/>
            </a:pPr>
            <a:r>
              <a:rPr lang="en-US" sz="2400" dirty="0">
                <a:solidFill>
                  <a:schemeClr val="accent1"/>
                </a:solidFill>
              </a:rPr>
              <a:t>string</a:t>
            </a:r>
            <a:r>
              <a:rPr lang="en-US" sz="2400" b="0" dirty="0"/>
              <a:t>: </a:t>
            </a:r>
            <a:r>
              <a:rPr lang="en-US" sz="2400" b="0" dirty="0" err="1"/>
              <a:t>unicode</a:t>
            </a:r>
            <a:r>
              <a:rPr lang="en-US" sz="2400" b="0" dirty="0"/>
              <a:t> character sequence</a:t>
            </a:r>
          </a:p>
        </p:txBody>
      </p:sp>
    </p:spTree>
    <p:extLst>
      <p:ext uri="{BB962C8B-B14F-4D97-AF65-F5344CB8AC3E}">
        <p14:creationId xmlns:p14="http://schemas.microsoft.com/office/powerpoint/2010/main" val="84897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FE2076-708F-312E-0300-1A9CCE82D86C}"/>
              </a:ext>
            </a:extLst>
          </p:cNvPr>
          <p:cNvSpPr>
            <a:spLocks noGrp="1"/>
          </p:cNvSpPr>
          <p:nvPr>
            <p:ph type="title"/>
          </p:nvPr>
        </p:nvSpPr>
        <p:spPr/>
        <p:txBody>
          <a:bodyPr/>
          <a:lstStyle/>
          <a:p>
            <a:r>
              <a:rPr lang="en-US" dirty="0"/>
              <a:t>Complex types</a:t>
            </a:r>
          </a:p>
        </p:txBody>
      </p:sp>
      <p:sp>
        <p:nvSpPr>
          <p:cNvPr id="6" name="Text Placeholder 5">
            <a:extLst>
              <a:ext uri="{FF2B5EF4-FFF2-40B4-BE49-F238E27FC236}">
                <a16:creationId xmlns:a16="http://schemas.microsoft.com/office/drawing/2014/main" id="{3E8D514E-D737-1342-B767-D0E8E0D49707}"/>
              </a:ext>
            </a:extLst>
          </p:cNvPr>
          <p:cNvSpPr>
            <a:spLocks noGrp="1"/>
          </p:cNvSpPr>
          <p:nvPr>
            <p:ph type="body" sz="quarter" idx="11"/>
          </p:nvPr>
        </p:nvSpPr>
        <p:spPr/>
        <p:txBody>
          <a:bodyPr/>
          <a:lstStyle/>
          <a:p>
            <a:endParaRPr lang="en-US"/>
          </a:p>
        </p:txBody>
      </p:sp>
      <p:sp>
        <p:nvSpPr>
          <p:cNvPr id="11" name="Content Placeholder 3">
            <a:extLst>
              <a:ext uri="{FF2B5EF4-FFF2-40B4-BE49-F238E27FC236}">
                <a16:creationId xmlns:a16="http://schemas.microsoft.com/office/drawing/2014/main" id="{55EBB5A6-B9CF-79C2-91ED-5ABB46B6EC32}"/>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Data formats</a:t>
            </a:r>
            <a:endParaRPr lang="uk-UA" sz="1600" b="0" dirty="0">
              <a:solidFill>
                <a:schemeClr val="bg1"/>
              </a:solidFill>
            </a:endParaRPr>
          </a:p>
        </p:txBody>
      </p:sp>
      <p:sp>
        <p:nvSpPr>
          <p:cNvPr id="9" name="Content Placeholder 8">
            <a:extLst>
              <a:ext uri="{FF2B5EF4-FFF2-40B4-BE49-F238E27FC236}">
                <a16:creationId xmlns:a16="http://schemas.microsoft.com/office/drawing/2014/main" id="{29E822D1-0273-DF34-3953-796EDD1ACC8D}"/>
              </a:ext>
            </a:extLst>
          </p:cNvPr>
          <p:cNvSpPr>
            <a:spLocks noGrp="1"/>
          </p:cNvSpPr>
          <p:nvPr>
            <p:ph idx="1"/>
          </p:nvPr>
        </p:nvSpPr>
        <p:spPr/>
        <p:txBody>
          <a:bodyPr>
            <a:normAutofit/>
          </a:bodyPr>
          <a:lstStyle/>
          <a:p>
            <a:pPr marL="342900" indent="-342900">
              <a:buFont typeface="Arial" panose="020B0604020202020204" pitchFamily="34" charset="0"/>
              <a:buChar char="•"/>
            </a:pPr>
            <a:r>
              <a:rPr lang="en-US" sz="2400" b="0" dirty="0"/>
              <a:t> </a:t>
            </a:r>
            <a:r>
              <a:rPr lang="en-US" sz="2400" dirty="0">
                <a:solidFill>
                  <a:schemeClr val="accent1"/>
                </a:solidFill>
              </a:rPr>
              <a:t>records</a:t>
            </a:r>
          </a:p>
          <a:p>
            <a:pPr marL="342900" indent="-342900">
              <a:buFont typeface="Arial" panose="020B0604020202020204" pitchFamily="34" charset="0"/>
              <a:buChar char="•"/>
            </a:pPr>
            <a:r>
              <a:rPr lang="en-US" sz="2400" b="0" dirty="0"/>
              <a:t> </a:t>
            </a:r>
            <a:r>
              <a:rPr lang="en-US" sz="2400" b="0" dirty="0" err="1"/>
              <a:t>enums</a:t>
            </a:r>
            <a:endParaRPr lang="en-US" sz="2400" b="0" dirty="0"/>
          </a:p>
          <a:p>
            <a:pPr marL="342900" indent="-342900">
              <a:buFont typeface="Arial" panose="020B0604020202020204" pitchFamily="34" charset="0"/>
              <a:buChar char="•"/>
            </a:pPr>
            <a:r>
              <a:rPr lang="en-US" sz="2400" b="0" dirty="0"/>
              <a:t> arrays</a:t>
            </a:r>
          </a:p>
          <a:p>
            <a:pPr marL="342900" indent="-342900">
              <a:buFont typeface="Arial" panose="020B0604020202020204" pitchFamily="34" charset="0"/>
              <a:buChar char="•"/>
            </a:pPr>
            <a:r>
              <a:rPr lang="en-US" sz="2400" b="0" dirty="0"/>
              <a:t> maps</a:t>
            </a:r>
          </a:p>
          <a:p>
            <a:pPr marL="342900" indent="-342900">
              <a:buFont typeface="Arial" panose="020B0604020202020204" pitchFamily="34" charset="0"/>
              <a:buChar char="•"/>
            </a:pPr>
            <a:r>
              <a:rPr lang="en-US" sz="2400" b="0" dirty="0"/>
              <a:t> unions</a:t>
            </a:r>
          </a:p>
          <a:p>
            <a:pPr marL="342900" indent="-342900">
              <a:buFont typeface="Arial" panose="020B0604020202020204" pitchFamily="34" charset="0"/>
              <a:buChar char="•"/>
            </a:pPr>
            <a:r>
              <a:rPr lang="en-US" sz="2400" b="0" dirty="0"/>
              <a:t> fixed</a:t>
            </a:r>
          </a:p>
        </p:txBody>
      </p:sp>
    </p:spTree>
    <p:extLst>
      <p:ext uri="{BB962C8B-B14F-4D97-AF65-F5344CB8AC3E}">
        <p14:creationId xmlns:p14="http://schemas.microsoft.com/office/powerpoint/2010/main" val="313988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FE2076-708F-312E-0300-1A9CCE82D86C}"/>
              </a:ext>
            </a:extLst>
          </p:cNvPr>
          <p:cNvSpPr>
            <a:spLocks noGrp="1"/>
          </p:cNvSpPr>
          <p:nvPr>
            <p:ph type="title"/>
          </p:nvPr>
        </p:nvSpPr>
        <p:spPr/>
        <p:txBody>
          <a:bodyPr/>
          <a:lstStyle/>
          <a:p>
            <a:r>
              <a:rPr lang="en-US" dirty="0"/>
              <a:t>Records</a:t>
            </a:r>
          </a:p>
        </p:txBody>
      </p:sp>
      <p:sp>
        <p:nvSpPr>
          <p:cNvPr id="6" name="Text Placeholder 5">
            <a:extLst>
              <a:ext uri="{FF2B5EF4-FFF2-40B4-BE49-F238E27FC236}">
                <a16:creationId xmlns:a16="http://schemas.microsoft.com/office/drawing/2014/main" id="{3E8D514E-D737-1342-B767-D0E8E0D49707}"/>
              </a:ext>
            </a:extLst>
          </p:cNvPr>
          <p:cNvSpPr>
            <a:spLocks noGrp="1"/>
          </p:cNvSpPr>
          <p:nvPr>
            <p:ph type="body" sz="quarter" idx="11"/>
          </p:nvPr>
        </p:nvSpPr>
        <p:spPr/>
        <p:txBody>
          <a:bodyPr/>
          <a:lstStyle/>
          <a:p>
            <a:endParaRPr lang="en-US"/>
          </a:p>
        </p:txBody>
      </p:sp>
      <p:sp>
        <p:nvSpPr>
          <p:cNvPr id="11" name="Content Placeholder 3">
            <a:extLst>
              <a:ext uri="{FF2B5EF4-FFF2-40B4-BE49-F238E27FC236}">
                <a16:creationId xmlns:a16="http://schemas.microsoft.com/office/drawing/2014/main" id="{55EBB5A6-B9CF-79C2-91ED-5ABB46B6EC32}"/>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Data formats</a:t>
            </a:r>
            <a:endParaRPr lang="uk-UA" sz="1600" b="0" dirty="0">
              <a:solidFill>
                <a:schemeClr val="bg1"/>
              </a:solidFill>
            </a:endParaRPr>
          </a:p>
        </p:txBody>
      </p:sp>
      <p:sp>
        <p:nvSpPr>
          <p:cNvPr id="9" name="Content Placeholder 8">
            <a:extLst>
              <a:ext uri="{FF2B5EF4-FFF2-40B4-BE49-F238E27FC236}">
                <a16:creationId xmlns:a16="http://schemas.microsoft.com/office/drawing/2014/main" id="{29E822D1-0273-DF34-3953-796EDD1ACC8D}"/>
              </a:ext>
            </a:extLst>
          </p:cNvPr>
          <p:cNvSpPr>
            <a:spLocks noGrp="1"/>
          </p:cNvSpPr>
          <p:nvPr>
            <p:ph idx="1"/>
          </p:nvPr>
        </p:nvSpPr>
        <p:spPr/>
        <p:txBody>
          <a:bodyPr>
            <a:normAutofit/>
          </a:bodyPr>
          <a:lstStyle/>
          <a:p>
            <a:r>
              <a:rPr lang="en-US" sz="2400" b="0" dirty="0"/>
              <a:t>Records use the type name “record” and support the following attributes:</a:t>
            </a:r>
          </a:p>
          <a:p>
            <a:endParaRPr lang="en-US" sz="2400" b="0" dirty="0"/>
          </a:p>
          <a:p>
            <a:pPr marL="342900" indent="-342900">
              <a:buFont typeface="Arial" panose="020B0604020202020204" pitchFamily="34" charset="0"/>
              <a:buChar char="•"/>
            </a:pPr>
            <a:r>
              <a:rPr lang="en-US" sz="2400" dirty="0">
                <a:solidFill>
                  <a:schemeClr val="accent1"/>
                </a:solidFill>
                <a:latin typeface="Consolas" panose="020B0609020204030204" pitchFamily="49" charset="0"/>
              </a:rPr>
              <a:t>name</a:t>
            </a:r>
            <a:r>
              <a:rPr lang="en-US" sz="2400" b="0" dirty="0"/>
              <a:t>: a JSON string providing the name of the record (required).</a:t>
            </a:r>
          </a:p>
          <a:p>
            <a:pPr marL="342900" indent="-342900">
              <a:buFont typeface="Arial" panose="020B0604020202020204" pitchFamily="34" charset="0"/>
              <a:buChar char="•"/>
            </a:pPr>
            <a:r>
              <a:rPr lang="en-US" sz="2400" dirty="0">
                <a:latin typeface="Consolas" panose="020B0609020204030204" pitchFamily="49" charset="0"/>
              </a:rPr>
              <a:t>namespace</a:t>
            </a:r>
            <a:r>
              <a:rPr lang="en-US" sz="2400" b="0" dirty="0"/>
              <a:t>, a JSON string that qualifies the name (optional).</a:t>
            </a:r>
          </a:p>
          <a:p>
            <a:pPr marL="342900" indent="-342900">
              <a:buFont typeface="Arial" panose="020B0604020202020204" pitchFamily="34" charset="0"/>
              <a:buChar char="•"/>
            </a:pPr>
            <a:r>
              <a:rPr lang="en-US" sz="2400" dirty="0">
                <a:latin typeface="Consolas" panose="020B0609020204030204" pitchFamily="49" charset="0"/>
              </a:rPr>
              <a:t>doc</a:t>
            </a:r>
            <a:r>
              <a:rPr lang="en-US" sz="2400" b="0" dirty="0"/>
              <a:t>: a JSON string providing documentation to the user of this schema (optional).</a:t>
            </a:r>
          </a:p>
          <a:p>
            <a:pPr marL="342900" indent="-342900">
              <a:buFont typeface="Arial" panose="020B0604020202020204" pitchFamily="34" charset="0"/>
              <a:buChar char="•"/>
            </a:pPr>
            <a:r>
              <a:rPr lang="en-US" sz="2400" dirty="0">
                <a:latin typeface="Consolas" panose="020B0609020204030204" pitchFamily="49" charset="0"/>
              </a:rPr>
              <a:t>aliases</a:t>
            </a:r>
            <a:r>
              <a:rPr lang="en-US" sz="2400" b="0" dirty="0"/>
              <a:t>: a JSON array of strings, providing alternate names for this record (optional).</a:t>
            </a:r>
          </a:p>
        </p:txBody>
      </p:sp>
    </p:spTree>
    <p:extLst>
      <p:ext uri="{BB962C8B-B14F-4D97-AF65-F5344CB8AC3E}">
        <p14:creationId xmlns:p14="http://schemas.microsoft.com/office/powerpoint/2010/main" val="434171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FE2076-708F-312E-0300-1A9CCE82D86C}"/>
              </a:ext>
            </a:extLst>
          </p:cNvPr>
          <p:cNvSpPr>
            <a:spLocks noGrp="1"/>
          </p:cNvSpPr>
          <p:nvPr>
            <p:ph type="title"/>
          </p:nvPr>
        </p:nvSpPr>
        <p:spPr/>
        <p:txBody>
          <a:bodyPr/>
          <a:lstStyle/>
          <a:p>
            <a:r>
              <a:rPr lang="en-US" dirty="0"/>
              <a:t>Records</a:t>
            </a:r>
          </a:p>
        </p:txBody>
      </p:sp>
      <p:sp>
        <p:nvSpPr>
          <p:cNvPr id="6" name="Text Placeholder 5">
            <a:extLst>
              <a:ext uri="{FF2B5EF4-FFF2-40B4-BE49-F238E27FC236}">
                <a16:creationId xmlns:a16="http://schemas.microsoft.com/office/drawing/2014/main" id="{3E8D514E-D737-1342-B767-D0E8E0D49707}"/>
              </a:ext>
            </a:extLst>
          </p:cNvPr>
          <p:cNvSpPr>
            <a:spLocks noGrp="1"/>
          </p:cNvSpPr>
          <p:nvPr>
            <p:ph type="body" sz="quarter" idx="11"/>
          </p:nvPr>
        </p:nvSpPr>
        <p:spPr/>
        <p:txBody>
          <a:bodyPr/>
          <a:lstStyle/>
          <a:p>
            <a:endParaRPr lang="en-US" dirty="0"/>
          </a:p>
        </p:txBody>
      </p:sp>
      <p:sp>
        <p:nvSpPr>
          <p:cNvPr id="11" name="Content Placeholder 3">
            <a:extLst>
              <a:ext uri="{FF2B5EF4-FFF2-40B4-BE49-F238E27FC236}">
                <a16:creationId xmlns:a16="http://schemas.microsoft.com/office/drawing/2014/main" id="{55EBB5A6-B9CF-79C2-91ED-5ABB46B6EC32}"/>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Data formats</a:t>
            </a:r>
            <a:endParaRPr lang="uk-UA" sz="1600" b="0" dirty="0">
              <a:solidFill>
                <a:schemeClr val="bg1"/>
              </a:solidFill>
            </a:endParaRPr>
          </a:p>
        </p:txBody>
      </p:sp>
      <p:sp>
        <p:nvSpPr>
          <p:cNvPr id="9" name="Content Placeholder 8">
            <a:extLst>
              <a:ext uri="{FF2B5EF4-FFF2-40B4-BE49-F238E27FC236}">
                <a16:creationId xmlns:a16="http://schemas.microsoft.com/office/drawing/2014/main" id="{29E822D1-0273-DF34-3953-796EDD1ACC8D}"/>
              </a:ext>
            </a:extLst>
          </p:cNvPr>
          <p:cNvSpPr>
            <a:spLocks noGrp="1"/>
          </p:cNvSpPr>
          <p:nvPr>
            <p:ph idx="1"/>
          </p:nvPr>
        </p:nvSpPr>
        <p:spPr/>
        <p:txBody>
          <a:bodyPr>
            <a:normAutofit/>
          </a:bodyPr>
          <a:lstStyle/>
          <a:p>
            <a:pPr marL="342900" indent="-342900">
              <a:buFont typeface="Arial" panose="020B0604020202020204" pitchFamily="34" charset="0"/>
              <a:buChar char="•"/>
            </a:pPr>
            <a:r>
              <a:rPr lang="en-US" sz="2400" dirty="0">
                <a:solidFill>
                  <a:schemeClr val="accent1"/>
                </a:solidFill>
                <a:latin typeface="Consolas" panose="020B0609020204030204" pitchFamily="49" charset="0"/>
              </a:rPr>
              <a:t>fields</a:t>
            </a:r>
            <a:r>
              <a:rPr lang="en-US" sz="2400" b="0" dirty="0"/>
              <a:t>: a JSON array, listing fields (required). Each field is a JSON object with the following attributes:</a:t>
            </a:r>
          </a:p>
          <a:p>
            <a:pPr marL="571500" lvl="2" indent="-342900"/>
            <a:r>
              <a:rPr lang="en-US" sz="2400" b="1" dirty="0">
                <a:solidFill>
                  <a:schemeClr val="accent1"/>
                </a:solidFill>
                <a:latin typeface="Consolas" panose="020B0609020204030204" pitchFamily="49" charset="0"/>
              </a:rPr>
              <a:t>name</a:t>
            </a:r>
            <a:r>
              <a:rPr lang="en-US" sz="2400" b="0" dirty="0"/>
              <a:t>: a JSON string providing the name of the field (required), and</a:t>
            </a:r>
          </a:p>
          <a:p>
            <a:pPr marL="571500" lvl="2" indent="-342900"/>
            <a:r>
              <a:rPr lang="en-US" sz="2400" b="1" dirty="0">
                <a:latin typeface="Consolas" panose="020B0609020204030204" pitchFamily="49" charset="0"/>
              </a:rPr>
              <a:t>doc</a:t>
            </a:r>
            <a:r>
              <a:rPr lang="en-US" sz="2400" b="0" dirty="0"/>
              <a:t>: a JSON string describing this field for users (optional).</a:t>
            </a:r>
          </a:p>
          <a:p>
            <a:pPr marL="571500" lvl="2" indent="-342900"/>
            <a:r>
              <a:rPr lang="en-US" sz="2400" b="1" dirty="0">
                <a:solidFill>
                  <a:schemeClr val="accent1"/>
                </a:solidFill>
                <a:latin typeface="Consolas" panose="020B0609020204030204" pitchFamily="49" charset="0"/>
              </a:rPr>
              <a:t>type</a:t>
            </a:r>
            <a:r>
              <a:rPr lang="en-US" sz="2400" b="0" dirty="0"/>
              <a:t>: a schema, as defined above</a:t>
            </a:r>
          </a:p>
          <a:p>
            <a:pPr marL="571500" lvl="2" indent="-342900"/>
            <a:r>
              <a:rPr lang="en-US" sz="2400" b="1" dirty="0">
                <a:latin typeface="Consolas" panose="020B0609020204030204" pitchFamily="49" charset="0"/>
              </a:rPr>
              <a:t>default</a:t>
            </a:r>
            <a:r>
              <a:rPr lang="en-US" sz="2400" b="0" dirty="0"/>
              <a:t>: A default value for this field, only used when reading instances that lack the field for schema evolution purposes. </a:t>
            </a:r>
          </a:p>
          <a:p>
            <a:pPr lvl="2" indent="0">
              <a:buNone/>
            </a:pPr>
            <a:endParaRPr lang="en-US" sz="2400" dirty="0"/>
          </a:p>
          <a:p>
            <a:pPr lvl="2" indent="0">
              <a:lnSpc>
                <a:spcPct val="150000"/>
              </a:lnSpc>
              <a:buNone/>
            </a:pPr>
            <a:r>
              <a:rPr lang="en-US" sz="2400" b="1" dirty="0">
                <a:solidFill>
                  <a:schemeClr val="accent1"/>
                </a:solidFill>
              </a:rPr>
              <a:t>CAUTION: </a:t>
            </a:r>
            <a:r>
              <a:rPr lang="en-US" sz="2400" b="0" dirty="0"/>
              <a:t>The presence of a default value does not make the field optional at encoding time. </a:t>
            </a:r>
            <a:br>
              <a:rPr lang="en-US" sz="2400" b="0" dirty="0"/>
            </a:br>
            <a:r>
              <a:rPr lang="en-US" sz="2400" b="1" dirty="0">
                <a:solidFill>
                  <a:schemeClr val="accent1"/>
                </a:solidFill>
              </a:rPr>
              <a:t>NOTE: </a:t>
            </a:r>
            <a:r>
              <a:rPr lang="en-US" sz="2400" b="0" dirty="0"/>
              <a:t>Avro encodes a field even if its value is equal to its default.</a:t>
            </a:r>
          </a:p>
        </p:txBody>
      </p:sp>
    </p:spTree>
    <p:extLst>
      <p:ext uri="{BB962C8B-B14F-4D97-AF65-F5344CB8AC3E}">
        <p14:creationId xmlns:p14="http://schemas.microsoft.com/office/powerpoint/2010/main" val="271218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FE2076-708F-312E-0300-1A9CCE82D86C}"/>
              </a:ext>
            </a:extLst>
          </p:cNvPr>
          <p:cNvSpPr>
            <a:spLocks noGrp="1"/>
          </p:cNvSpPr>
          <p:nvPr>
            <p:ph type="title"/>
          </p:nvPr>
        </p:nvSpPr>
        <p:spPr/>
        <p:txBody>
          <a:bodyPr/>
          <a:lstStyle/>
          <a:p>
            <a:r>
              <a:rPr lang="en-US" dirty="0"/>
              <a:t>Records</a:t>
            </a:r>
          </a:p>
        </p:txBody>
      </p:sp>
      <p:sp>
        <p:nvSpPr>
          <p:cNvPr id="6" name="Text Placeholder 5">
            <a:extLst>
              <a:ext uri="{FF2B5EF4-FFF2-40B4-BE49-F238E27FC236}">
                <a16:creationId xmlns:a16="http://schemas.microsoft.com/office/drawing/2014/main" id="{3E8D514E-D737-1342-B767-D0E8E0D49707}"/>
              </a:ext>
            </a:extLst>
          </p:cNvPr>
          <p:cNvSpPr>
            <a:spLocks noGrp="1"/>
          </p:cNvSpPr>
          <p:nvPr>
            <p:ph type="body" sz="quarter" idx="11"/>
          </p:nvPr>
        </p:nvSpPr>
        <p:spPr/>
        <p:txBody>
          <a:bodyPr/>
          <a:lstStyle/>
          <a:p>
            <a:r>
              <a:rPr lang="en-US" dirty="0">
                <a:solidFill>
                  <a:schemeClr val="accent1"/>
                </a:solidFill>
              </a:rPr>
              <a:t>Example</a:t>
            </a:r>
          </a:p>
        </p:txBody>
      </p:sp>
      <p:sp>
        <p:nvSpPr>
          <p:cNvPr id="11" name="Content Placeholder 3">
            <a:extLst>
              <a:ext uri="{FF2B5EF4-FFF2-40B4-BE49-F238E27FC236}">
                <a16:creationId xmlns:a16="http://schemas.microsoft.com/office/drawing/2014/main" id="{55EBB5A6-B9CF-79C2-91ED-5ABB46B6EC32}"/>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Data formats</a:t>
            </a:r>
            <a:endParaRPr lang="uk-UA" sz="1600" b="0" dirty="0">
              <a:solidFill>
                <a:schemeClr val="bg1"/>
              </a:solidFill>
            </a:endParaRPr>
          </a:p>
        </p:txBody>
      </p:sp>
      <p:pic>
        <p:nvPicPr>
          <p:cNvPr id="15" name="Picture 14">
            <a:extLst>
              <a:ext uri="{FF2B5EF4-FFF2-40B4-BE49-F238E27FC236}">
                <a16:creationId xmlns:a16="http://schemas.microsoft.com/office/drawing/2014/main" id="{279EF2FB-81B5-6629-1FFD-332D0274EBAE}"/>
              </a:ext>
            </a:extLst>
          </p:cNvPr>
          <p:cNvPicPr>
            <a:picLocks noChangeAspect="1"/>
          </p:cNvPicPr>
          <p:nvPr/>
        </p:nvPicPr>
        <p:blipFill>
          <a:blip r:embed="rId2"/>
          <a:stretch>
            <a:fillRect/>
          </a:stretch>
        </p:blipFill>
        <p:spPr>
          <a:xfrm>
            <a:off x="457200" y="2381250"/>
            <a:ext cx="13716000" cy="3467100"/>
          </a:xfrm>
          <a:prstGeom prst="rect">
            <a:avLst/>
          </a:prstGeom>
        </p:spPr>
      </p:pic>
    </p:spTree>
    <p:extLst>
      <p:ext uri="{BB962C8B-B14F-4D97-AF65-F5344CB8AC3E}">
        <p14:creationId xmlns:p14="http://schemas.microsoft.com/office/powerpoint/2010/main" val="666112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FE2076-708F-312E-0300-1A9CCE82D86C}"/>
              </a:ext>
            </a:extLst>
          </p:cNvPr>
          <p:cNvSpPr>
            <a:spLocks noGrp="1"/>
          </p:cNvSpPr>
          <p:nvPr>
            <p:ph type="title"/>
          </p:nvPr>
        </p:nvSpPr>
        <p:spPr/>
        <p:txBody>
          <a:bodyPr/>
          <a:lstStyle/>
          <a:p>
            <a:r>
              <a:rPr lang="en-US" dirty="0"/>
              <a:t>Enums</a:t>
            </a:r>
          </a:p>
        </p:txBody>
      </p:sp>
      <p:sp>
        <p:nvSpPr>
          <p:cNvPr id="6" name="Text Placeholder 5">
            <a:extLst>
              <a:ext uri="{FF2B5EF4-FFF2-40B4-BE49-F238E27FC236}">
                <a16:creationId xmlns:a16="http://schemas.microsoft.com/office/drawing/2014/main" id="{3E8D514E-D737-1342-B767-D0E8E0D49707}"/>
              </a:ext>
            </a:extLst>
          </p:cNvPr>
          <p:cNvSpPr>
            <a:spLocks noGrp="1"/>
          </p:cNvSpPr>
          <p:nvPr>
            <p:ph type="body" sz="quarter" idx="11"/>
          </p:nvPr>
        </p:nvSpPr>
        <p:spPr/>
        <p:txBody>
          <a:bodyPr/>
          <a:lstStyle/>
          <a:p>
            <a:endParaRPr lang="en-US" dirty="0"/>
          </a:p>
        </p:txBody>
      </p:sp>
      <p:sp>
        <p:nvSpPr>
          <p:cNvPr id="11" name="Content Placeholder 3">
            <a:extLst>
              <a:ext uri="{FF2B5EF4-FFF2-40B4-BE49-F238E27FC236}">
                <a16:creationId xmlns:a16="http://schemas.microsoft.com/office/drawing/2014/main" id="{55EBB5A6-B9CF-79C2-91ED-5ABB46B6EC32}"/>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Data formats</a:t>
            </a:r>
            <a:endParaRPr lang="uk-UA" sz="1600" b="0" dirty="0">
              <a:solidFill>
                <a:schemeClr val="bg1"/>
              </a:solidFill>
            </a:endParaRPr>
          </a:p>
        </p:txBody>
      </p:sp>
      <p:sp>
        <p:nvSpPr>
          <p:cNvPr id="9" name="Content Placeholder 8">
            <a:extLst>
              <a:ext uri="{FF2B5EF4-FFF2-40B4-BE49-F238E27FC236}">
                <a16:creationId xmlns:a16="http://schemas.microsoft.com/office/drawing/2014/main" id="{29E822D1-0273-DF34-3953-796EDD1ACC8D}"/>
              </a:ext>
            </a:extLst>
          </p:cNvPr>
          <p:cNvSpPr>
            <a:spLocks noGrp="1"/>
          </p:cNvSpPr>
          <p:nvPr>
            <p:ph idx="1"/>
          </p:nvPr>
        </p:nvSpPr>
        <p:spPr/>
        <p:txBody>
          <a:bodyPr/>
          <a:lstStyle/>
          <a:p>
            <a:r>
              <a:rPr lang="en-US" b="0" dirty="0"/>
              <a:t>Enums use the type name </a:t>
            </a:r>
            <a:r>
              <a:rPr lang="en-US" dirty="0" err="1">
                <a:solidFill>
                  <a:schemeClr val="accent1"/>
                </a:solidFill>
                <a:latin typeface="Consolas" panose="020B0609020204030204" pitchFamily="49" charset="0"/>
              </a:rPr>
              <a:t>enum</a:t>
            </a:r>
            <a:r>
              <a:rPr lang="en-US" b="0" dirty="0"/>
              <a:t> and support the following attributes:</a:t>
            </a:r>
          </a:p>
          <a:p>
            <a:endParaRPr lang="en-US" b="0" dirty="0"/>
          </a:p>
          <a:p>
            <a:pPr marL="342900" indent="-342900">
              <a:buFont typeface="Arial" panose="020B0604020202020204" pitchFamily="34" charset="0"/>
              <a:buChar char="•"/>
            </a:pPr>
            <a:r>
              <a:rPr lang="en-US" dirty="0">
                <a:solidFill>
                  <a:schemeClr val="accent1"/>
                </a:solidFill>
                <a:latin typeface="Consolas" panose="020B0609020204030204" pitchFamily="49" charset="0"/>
              </a:rPr>
              <a:t>name</a:t>
            </a:r>
            <a:r>
              <a:rPr lang="en-US" b="0" dirty="0"/>
              <a:t>, </a:t>
            </a:r>
            <a:r>
              <a:rPr lang="en-US" dirty="0">
                <a:latin typeface="Consolas" panose="020B0609020204030204" pitchFamily="49" charset="0"/>
              </a:rPr>
              <a:t>namespace</a:t>
            </a:r>
            <a:r>
              <a:rPr lang="en-US" b="0" dirty="0"/>
              <a:t>, </a:t>
            </a:r>
            <a:r>
              <a:rPr lang="en-US" dirty="0">
                <a:latin typeface="Consolas" panose="020B0609020204030204" pitchFamily="49" charset="0"/>
              </a:rPr>
              <a:t>aliases</a:t>
            </a:r>
            <a:r>
              <a:rPr lang="en-US" b="0" dirty="0"/>
              <a:t>, </a:t>
            </a:r>
            <a:r>
              <a:rPr lang="en-US" dirty="0">
                <a:latin typeface="Consolas" panose="020B0609020204030204" pitchFamily="49" charset="0"/>
              </a:rPr>
              <a:t>doc</a:t>
            </a:r>
            <a:endParaRPr lang="en-US" b="0" dirty="0"/>
          </a:p>
          <a:p>
            <a:pPr marL="342900" indent="-342900">
              <a:buFont typeface="Arial" panose="020B0604020202020204" pitchFamily="34" charset="0"/>
              <a:buChar char="•"/>
            </a:pPr>
            <a:r>
              <a:rPr lang="en-US" dirty="0">
                <a:solidFill>
                  <a:schemeClr val="accent1"/>
                </a:solidFill>
                <a:latin typeface="Consolas" panose="020B0609020204030204" pitchFamily="49" charset="0"/>
              </a:rPr>
              <a:t>symbols</a:t>
            </a:r>
            <a:r>
              <a:rPr lang="en-US" b="0" dirty="0"/>
              <a:t>: a JSON array, listing symbols, as JSON strings (required). All symbols in an </a:t>
            </a:r>
            <a:r>
              <a:rPr lang="en-US" b="0" dirty="0" err="1"/>
              <a:t>enum</a:t>
            </a:r>
            <a:r>
              <a:rPr lang="en-US" b="0" dirty="0"/>
              <a:t> must be unique; duplicates are prohibited. Every symbol must match the regular expression </a:t>
            </a:r>
            <a:r>
              <a:rPr lang="en-US" b="0" dirty="0">
                <a:solidFill>
                  <a:schemeClr val="accent1"/>
                </a:solidFill>
                <a:latin typeface="Consolas" panose="020B0609020204030204" pitchFamily="49" charset="0"/>
              </a:rPr>
              <a:t>[A-Za-z_][A-Za-z0-9_]</a:t>
            </a:r>
            <a:r>
              <a:rPr lang="en-US" b="0" dirty="0"/>
              <a:t> (the same requirement as for names).</a:t>
            </a:r>
          </a:p>
          <a:p>
            <a:pPr marL="342900" indent="-342900">
              <a:buFont typeface="Arial" panose="020B0604020202020204" pitchFamily="34" charset="0"/>
              <a:buChar char="•"/>
            </a:pPr>
            <a:r>
              <a:rPr lang="en-US" dirty="0">
                <a:latin typeface="Consolas" panose="020B0609020204030204" pitchFamily="49" charset="0"/>
              </a:rPr>
              <a:t>default</a:t>
            </a:r>
            <a:r>
              <a:rPr lang="en-US" b="0" dirty="0"/>
              <a:t>: A default value for this enumeration, used during resolution when the reader encounters a symbol from the writer that isn’t defined in the reader’s schema (optional). The value provided here must be a JSON string that’s a member of the symbols array. See documentation on schema resolution for how this gets used.</a:t>
            </a:r>
          </a:p>
        </p:txBody>
      </p:sp>
    </p:spTree>
    <p:extLst>
      <p:ext uri="{BB962C8B-B14F-4D97-AF65-F5344CB8AC3E}">
        <p14:creationId xmlns:p14="http://schemas.microsoft.com/office/powerpoint/2010/main" val="406288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FE2076-708F-312E-0300-1A9CCE82D86C}"/>
              </a:ext>
            </a:extLst>
          </p:cNvPr>
          <p:cNvSpPr>
            <a:spLocks noGrp="1"/>
          </p:cNvSpPr>
          <p:nvPr>
            <p:ph type="title"/>
          </p:nvPr>
        </p:nvSpPr>
        <p:spPr/>
        <p:txBody>
          <a:bodyPr/>
          <a:lstStyle/>
          <a:p>
            <a:r>
              <a:rPr lang="en-US" dirty="0"/>
              <a:t>Enums</a:t>
            </a:r>
          </a:p>
        </p:txBody>
      </p:sp>
      <p:sp>
        <p:nvSpPr>
          <p:cNvPr id="6" name="Text Placeholder 5">
            <a:extLst>
              <a:ext uri="{FF2B5EF4-FFF2-40B4-BE49-F238E27FC236}">
                <a16:creationId xmlns:a16="http://schemas.microsoft.com/office/drawing/2014/main" id="{3E8D514E-D737-1342-B767-D0E8E0D49707}"/>
              </a:ext>
            </a:extLst>
          </p:cNvPr>
          <p:cNvSpPr>
            <a:spLocks noGrp="1"/>
          </p:cNvSpPr>
          <p:nvPr>
            <p:ph type="body" sz="quarter" idx="11"/>
          </p:nvPr>
        </p:nvSpPr>
        <p:spPr/>
        <p:txBody>
          <a:bodyPr/>
          <a:lstStyle/>
          <a:p>
            <a:r>
              <a:rPr lang="en-US" dirty="0">
                <a:solidFill>
                  <a:schemeClr val="accent1"/>
                </a:solidFill>
              </a:rPr>
              <a:t>Example</a:t>
            </a:r>
          </a:p>
        </p:txBody>
      </p:sp>
      <p:sp>
        <p:nvSpPr>
          <p:cNvPr id="11" name="Content Placeholder 3">
            <a:extLst>
              <a:ext uri="{FF2B5EF4-FFF2-40B4-BE49-F238E27FC236}">
                <a16:creationId xmlns:a16="http://schemas.microsoft.com/office/drawing/2014/main" id="{55EBB5A6-B9CF-79C2-91ED-5ABB46B6EC32}"/>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Data formats</a:t>
            </a:r>
            <a:endParaRPr lang="uk-UA" sz="1600" b="0" dirty="0">
              <a:solidFill>
                <a:schemeClr val="bg1"/>
              </a:solidFill>
            </a:endParaRPr>
          </a:p>
        </p:txBody>
      </p:sp>
      <p:pic>
        <p:nvPicPr>
          <p:cNvPr id="7" name="Picture 6">
            <a:extLst>
              <a:ext uri="{FF2B5EF4-FFF2-40B4-BE49-F238E27FC236}">
                <a16:creationId xmlns:a16="http://schemas.microsoft.com/office/drawing/2014/main" id="{BA028A75-A299-BD71-9AFF-8EDBCD7384C3}"/>
              </a:ext>
            </a:extLst>
          </p:cNvPr>
          <p:cNvPicPr>
            <a:picLocks noChangeAspect="1"/>
          </p:cNvPicPr>
          <p:nvPr/>
        </p:nvPicPr>
        <p:blipFill>
          <a:blip r:embed="rId2"/>
          <a:stretch>
            <a:fillRect/>
          </a:stretch>
        </p:blipFill>
        <p:spPr>
          <a:xfrm>
            <a:off x="457200" y="3019425"/>
            <a:ext cx="13716000" cy="2190750"/>
          </a:xfrm>
          <a:prstGeom prst="rect">
            <a:avLst/>
          </a:prstGeom>
        </p:spPr>
      </p:pic>
    </p:spTree>
    <p:extLst>
      <p:ext uri="{BB962C8B-B14F-4D97-AF65-F5344CB8AC3E}">
        <p14:creationId xmlns:p14="http://schemas.microsoft.com/office/powerpoint/2010/main" val="362200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C2E553-2BE2-7B40-272F-8640DF5BC4C7}"/>
              </a:ext>
            </a:extLst>
          </p:cNvPr>
          <p:cNvPicPr>
            <a:picLocks noChangeAspect="1"/>
          </p:cNvPicPr>
          <p:nvPr/>
        </p:nvPicPr>
        <p:blipFill rotWithShape="1">
          <a:blip r:embed="rId2"/>
          <a:srcRect r="61097"/>
          <a:stretch/>
        </p:blipFill>
        <p:spPr>
          <a:xfrm>
            <a:off x="7315200" y="3019425"/>
            <a:ext cx="5335929" cy="2190750"/>
          </a:xfrm>
          <a:prstGeom prst="rect">
            <a:avLst/>
          </a:prstGeom>
        </p:spPr>
      </p:pic>
      <p:sp>
        <p:nvSpPr>
          <p:cNvPr id="9" name="Content Placeholder 8">
            <a:extLst>
              <a:ext uri="{FF2B5EF4-FFF2-40B4-BE49-F238E27FC236}">
                <a16:creationId xmlns:a16="http://schemas.microsoft.com/office/drawing/2014/main" id="{29E822D1-0273-DF34-3953-796EDD1ACC8D}"/>
              </a:ext>
            </a:extLst>
          </p:cNvPr>
          <p:cNvSpPr>
            <a:spLocks noGrp="1"/>
          </p:cNvSpPr>
          <p:nvPr>
            <p:ph sz="half" idx="1"/>
          </p:nvPr>
        </p:nvSpPr>
        <p:spPr/>
        <p:txBody>
          <a:bodyPr/>
          <a:lstStyle/>
          <a:p>
            <a:r>
              <a:rPr lang="en-US" b="0" dirty="0"/>
              <a:t>Arrays use the type name </a:t>
            </a:r>
            <a:r>
              <a:rPr lang="en-US" dirty="0">
                <a:solidFill>
                  <a:schemeClr val="accent1"/>
                </a:solidFill>
                <a:latin typeface="Consolas" panose="020B0609020204030204" pitchFamily="49" charset="0"/>
              </a:rPr>
              <a:t>array</a:t>
            </a:r>
            <a:r>
              <a:rPr lang="en-US" b="0" dirty="0"/>
              <a:t> and support a single attribute:</a:t>
            </a:r>
          </a:p>
          <a:p>
            <a:endParaRPr lang="en-US" b="0" dirty="0"/>
          </a:p>
          <a:p>
            <a:pPr marL="342900" indent="-342900">
              <a:buFont typeface="Arial" panose="020B0604020202020204" pitchFamily="34" charset="0"/>
              <a:buChar char="•"/>
            </a:pPr>
            <a:r>
              <a:rPr lang="en-US" dirty="0">
                <a:solidFill>
                  <a:schemeClr val="accent1"/>
                </a:solidFill>
                <a:latin typeface="Consolas" panose="020B0609020204030204" pitchFamily="49" charset="0"/>
              </a:rPr>
              <a:t>items</a:t>
            </a:r>
            <a:r>
              <a:rPr lang="en-US" b="0" dirty="0"/>
              <a:t>: the schema of the array’s items.</a:t>
            </a:r>
          </a:p>
        </p:txBody>
      </p:sp>
      <p:sp>
        <p:nvSpPr>
          <p:cNvPr id="4" name="Title 3">
            <a:extLst>
              <a:ext uri="{FF2B5EF4-FFF2-40B4-BE49-F238E27FC236}">
                <a16:creationId xmlns:a16="http://schemas.microsoft.com/office/drawing/2014/main" id="{FAFE2076-708F-312E-0300-1A9CCE82D86C}"/>
              </a:ext>
            </a:extLst>
          </p:cNvPr>
          <p:cNvSpPr>
            <a:spLocks noGrp="1"/>
          </p:cNvSpPr>
          <p:nvPr>
            <p:ph type="title"/>
          </p:nvPr>
        </p:nvSpPr>
        <p:spPr/>
        <p:txBody>
          <a:bodyPr/>
          <a:lstStyle/>
          <a:p>
            <a:r>
              <a:rPr lang="en-US" dirty="0"/>
              <a:t>Arrays</a:t>
            </a:r>
          </a:p>
        </p:txBody>
      </p:sp>
      <p:sp>
        <p:nvSpPr>
          <p:cNvPr id="8" name="Text Placeholder 7">
            <a:extLst>
              <a:ext uri="{FF2B5EF4-FFF2-40B4-BE49-F238E27FC236}">
                <a16:creationId xmlns:a16="http://schemas.microsoft.com/office/drawing/2014/main" id="{B3B8988A-EA75-573C-9056-153B86E5E2BB}"/>
              </a:ext>
            </a:extLst>
          </p:cNvPr>
          <p:cNvSpPr>
            <a:spLocks noGrp="1"/>
          </p:cNvSpPr>
          <p:nvPr>
            <p:ph type="body" sz="quarter" idx="11"/>
          </p:nvPr>
        </p:nvSpPr>
        <p:spPr/>
        <p:txBody>
          <a:bodyPr/>
          <a:lstStyle/>
          <a:p>
            <a:endParaRPr lang="en-US"/>
          </a:p>
        </p:txBody>
      </p:sp>
      <p:sp>
        <p:nvSpPr>
          <p:cNvPr id="12" name="Content Placeholder 3">
            <a:extLst>
              <a:ext uri="{FF2B5EF4-FFF2-40B4-BE49-F238E27FC236}">
                <a16:creationId xmlns:a16="http://schemas.microsoft.com/office/drawing/2014/main" id="{D7E1B382-2F60-0DA9-18D3-B85B138860F0}"/>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Data formats</a:t>
            </a:r>
            <a:endParaRPr lang="uk-UA" sz="1600" b="0" dirty="0">
              <a:solidFill>
                <a:schemeClr val="bg1"/>
              </a:solidFill>
            </a:endParaRPr>
          </a:p>
        </p:txBody>
      </p:sp>
    </p:spTree>
    <p:extLst>
      <p:ext uri="{BB962C8B-B14F-4D97-AF65-F5344CB8AC3E}">
        <p14:creationId xmlns:p14="http://schemas.microsoft.com/office/powerpoint/2010/main" val="25348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9E822D1-0273-DF34-3953-796EDD1ACC8D}"/>
              </a:ext>
            </a:extLst>
          </p:cNvPr>
          <p:cNvSpPr>
            <a:spLocks noGrp="1"/>
          </p:cNvSpPr>
          <p:nvPr>
            <p:ph sz="half" idx="1"/>
          </p:nvPr>
        </p:nvSpPr>
        <p:spPr/>
        <p:txBody>
          <a:bodyPr/>
          <a:lstStyle/>
          <a:p>
            <a:r>
              <a:rPr lang="en-US" b="0" dirty="0"/>
              <a:t>Maps use the type name </a:t>
            </a:r>
            <a:r>
              <a:rPr lang="en-US" dirty="0">
                <a:solidFill>
                  <a:schemeClr val="accent1"/>
                </a:solidFill>
                <a:latin typeface="Consolas" panose="020B0609020204030204" pitchFamily="49" charset="0"/>
              </a:rPr>
              <a:t>map</a:t>
            </a:r>
            <a:r>
              <a:rPr lang="en-US" b="0" dirty="0"/>
              <a:t> and support one attribute:</a:t>
            </a:r>
          </a:p>
          <a:p>
            <a:endParaRPr lang="en-US" b="0" dirty="0"/>
          </a:p>
          <a:p>
            <a:pPr marL="342900" indent="-342900">
              <a:buFont typeface="Arial" panose="020B0604020202020204" pitchFamily="34" charset="0"/>
              <a:buChar char="•"/>
            </a:pPr>
            <a:r>
              <a:rPr lang="en-US" dirty="0">
                <a:solidFill>
                  <a:schemeClr val="accent1"/>
                </a:solidFill>
                <a:latin typeface="Consolas" panose="020B0609020204030204" pitchFamily="49" charset="0"/>
              </a:rPr>
              <a:t>values</a:t>
            </a:r>
            <a:r>
              <a:rPr lang="en-US" b="0" dirty="0"/>
              <a:t>: the schema of the map’s values.</a:t>
            </a:r>
          </a:p>
          <a:p>
            <a:endParaRPr lang="en-US" b="0" dirty="0"/>
          </a:p>
          <a:p>
            <a:r>
              <a:rPr lang="en-US" dirty="0">
                <a:solidFill>
                  <a:schemeClr val="accent1"/>
                </a:solidFill>
              </a:rPr>
              <a:t>Map keys are assumed to be strings.</a:t>
            </a:r>
            <a:endParaRPr lang="en-US" b="0" dirty="0"/>
          </a:p>
        </p:txBody>
      </p:sp>
      <p:sp>
        <p:nvSpPr>
          <p:cNvPr id="4" name="Title 3">
            <a:extLst>
              <a:ext uri="{FF2B5EF4-FFF2-40B4-BE49-F238E27FC236}">
                <a16:creationId xmlns:a16="http://schemas.microsoft.com/office/drawing/2014/main" id="{FAFE2076-708F-312E-0300-1A9CCE82D86C}"/>
              </a:ext>
            </a:extLst>
          </p:cNvPr>
          <p:cNvSpPr>
            <a:spLocks noGrp="1"/>
          </p:cNvSpPr>
          <p:nvPr>
            <p:ph type="title"/>
          </p:nvPr>
        </p:nvSpPr>
        <p:spPr/>
        <p:txBody>
          <a:bodyPr/>
          <a:lstStyle/>
          <a:p>
            <a:r>
              <a:rPr lang="en-US" dirty="0"/>
              <a:t>Maps</a:t>
            </a:r>
          </a:p>
        </p:txBody>
      </p:sp>
      <p:sp>
        <p:nvSpPr>
          <p:cNvPr id="8" name="Text Placeholder 7">
            <a:extLst>
              <a:ext uri="{FF2B5EF4-FFF2-40B4-BE49-F238E27FC236}">
                <a16:creationId xmlns:a16="http://schemas.microsoft.com/office/drawing/2014/main" id="{B3B8988A-EA75-573C-9056-153B86E5E2BB}"/>
              </a:ext>
            </a:extLst>
          </p:cNvPr>
          <p:cNvSpPr>
            <a:spLocks noGrp="1"/>
          </p:cNvSpPr>
          <p:nvPr>
            <p:ph type="body" sz="quarter" idx="11"/>
          </p:nvPr>
        </p:nvSpPr>
        <p:spPr/>
        <p:txBody>
          <a:bodyPr/>
          <a:lstStyle/>
          <a:p>
            <a:endParaRPr lang="en-US"/>
          </a:p>
        </p:txBody>
      </p:sp>
      <p:sp>
        <p:nvSpPr>
          <p:cNvPr id="11" name="Content Placeholder 3">
            <a:extLst>
              <a:ext uri="{FF2B5EF4-FFF2-40B4-BE49-F238E27FC236}">
                <a16:creationId xmlns:a16="http://schemas.microsoft.com/office/drawing/2014/main" id="{55EBB5A6-B9CF-79C2-91ED-5ABB46B6EC32}"/>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Data formats</a:t>
            </a:r>
            <a:endParaRPr lang="uk-UA" sz="1600" b="0" dirty="0">
              <a:solidFill>
                <a:schemeClr val="bg1"/>
              </a:solidFill>
            </a:endParaRPr>
          </a:p>
        </p:txBody>
      </p:sp>
      <p:pic>
        <p:nvPicPr>
          <p:cNvPr id="6" name="Picture 5">
            <a:extLst>
              <a:ext uri="{FF2B5EF4-FFF2-40B4-BE49-F238E27FC236}">
                <a16:creationId xmlns:a16="http://schemas.microsoft.com/office/drawing/2014/main" id="{9F088EA9-4D8F-1AB1-EF5B-5AB1B5C50A7D}"/>
              </a:ext>
            </a:extLst>
          </p:cNvPr>
          <p:cNvPicPr>
            <a:picLocks noChangeAspect="1"/>
          </p:cNvPicPr>
          <p:nvPr/>
        </p:nvPicPr>
        <p:blipFill rotWithShape="1">
          <a:blip r:embed="rId2"/>
          <a:srcRect r="66413"/>
          <a:stretch/>
        </p:blipFill>
        <p:spPr>
          <a:xfrm>
            <a:off x="7315200" y="3019425"/>
            <a:ext cx="4606724" cy="2190750"/>
          </a:xfrm>
          <a:prstGeom prst="rect">
            <a:avLst/>
          </a:prstGeom>
        </p:spPr>
      </p:pic>
    </p:spTree>
    <p:extLst>
      <p:ext uri="{BB962C8B-B14F-4D97-AF65-F5344CB8AC3E}">
        <p14:creationId xmlns:p14="http://schemas.microsoft.com/office/powerpoint/2010/main" val="28976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34BD0CB-8803-8CF8-5D1A-4E1FD11ADB5C}"/>
              </a:ext>
            </a:extLst>
          </p:cNvPr>
          <p:cNvSpPr>
            <a:spLocks noGrp="1"/>
          </p:cNvSpPr>
          <p:nvPr>
            <p:ph sz="half" idx="1"/>
          </p:nvPr>
        </p:nvSpPr>
        <p:spPr/>
        <p:txBody>
          <a:bodyPr>
            <a:normAutofit/>
          </a:bodyPr>
          <a:lstStyle/>
          <a:p>
            <a:pPr marL="342900" indent="-342900">
              <a:buFont typeface="Arial" panose="020B0604020202020204" pitchFamily="34" charset="0"/>
              <a:buChar char="•"/>
            </a:pPr>
            <a:r>
              <a:rPr lang="en-US" sz="2400" b="0" dirty="0"/>
              <a:t>Plain text</a:t>
            </a:r>
          </a:p>
          <a:p>
            <a:pPr marL="342900" indent="-342900">
              <a:buFont typeface="Arial" panose="020B0604020202020204" pitchFamily="34" charset="0"/>
              <a:buChar char="•"/>
            </a:pPr>
            <a:r>
              <a:rPr lang="en-US" sz="2400" b="0" dirty="0">
                <a:solidFill>
                  <a:schemeClr val="accent1"/>
                </a:solidFill>
                <a:latin typeface="Consolas" panose="020B0609020204030204" pitchFamily="49" charset="0"/>
              </a:rPr>
              <a:t>CSV</a:t>
            </a:r>
          </a:p>
          <a:p>
            <a:pPr marL="342900" indent="-342900">
              <a:buFont typeface="Arial" panose="020B0604020202020204" pitchFamily="34" charset="0"/>
              <a:buChar char="•"/>
            </a:pPr>
            <a:r>
              <a:rPr lang="en-US" sz="2400" b="0" dirty="0">
                <a:solidFill>
                  <a:schemeClr val="accent1"/>
                </a:solidFill>
                <a:latin typeface="Consolas" panose="020B0609020204030204" pitchFamily="49" charset="0"/>
              </a:rPr>
              <a:t>JSON</a:t>
            </a:r>
          </a:p>
          <a:p>
            <a:pPr marL="342900" indent="-342900">
              <a:buFont typeface="Arial" panose="020B0604020202020204" pitchFamily="34" charset="0"/>
              <a:buChar char="•"/>
            </a:pPr>
            <a:r>
              <a:rPr lang="en-US" sz="2400" b="0" dirty="0">
                <a:solidFill>
                  <a:schemeClr val="accent1"/>
                </a:solidFill>
                <a:latin typeface="Consolas" panose="020B0609020204030204" pitchFamily="49" charset="0"/>
              </a:rPr>
              <a:t>XML</a:t>
            </a:r>
          </a:p>
          <a:p>
            <a:pPr marL="342900" indent="-342900">
              <a:buFont typeface="Arial" panose="020B0604020202020204" pitchFamily="34" charset="0"/>
              <a:buChar char="•"/>
            </a:pPr>
            <a:endParaRPr lang="en-US" sz="2400" b="0" dirty="0">
              <a:solidFill>
                <a:schemeClr val="accent1"/>
              </a:solidFill>
              <a:latin typeface="Consolas" panose="020B0609020204030204" pitchFamily="49" charset="0"/>
            </a:endParaRPr>
          </a:p>
          <a:p>
            <a:pPr marL="342900" indent="-342900">
              <a:buFont typeface="Arial" panose="020B0604020202020204" pitchFamily="34" charset="0"/>
              <a:buChar char="•"/>
            </a:pPr>
            <a:endParaRPr lang="en-US" sz="2400" b="0" dirty="0">
              <a:solidFill>
                <a:schemeClr val="accent1"/>
              </a:solidFill>
              <a:latin typeface="Consolas" panose="020B0609020204030204" pitchFamily="49" charset="0"/>
            </a:endParaRPr>
          </a:p>
          <a:p>
            <a:pPr marL="342900" indent="-342900">
              <a:buFont typeface="Arial" panose="020B0604020202020204" pitchFamily="34" charset="0"/>
              <a:buChar char="•"/>
            </a:pPr>
            <a:endParaRPr lang="en-US" sz="2400" b="0" dirty="0">
              <a:solidFill>
                <a:schemeClr val="accent1"/>
              </a:solidFill>
              <a:latin typeface="Consolas" panose="020B0609020204030204" pitchFamily="49" charset="0"/>
            </a:endParaRPr>
          </a:p>
          <a:p>
            <a:pPr marL="342900" indent="-342900">
              <a:buFont typeface="Arial" panose="020B0604020202020204" pitchFamily="34" charset="0"/>
              <a:buChar char="•"/>
            </a:pPr>
            <a:endParaRPr lang="en-US" sz="2400" b="0" dirty="0">
              <a:solidFill>
                <a:schemeClr val="accent1"/>
              </a:solidFill>
              <a:latin typeface="Consolas" panose="020B0609020204030204" pitchFamily="49" charset="0"/>
            </a:endParaRPr>
          </a:p>
          <a:p>
            <a:r>
              <a:rPr lang="en-US" sz="2400" dirty="0">
                <a:solidFill>
                  <a:schemeClr val="accent1"/>
                </a:solidFill>
              </a:rPr>
              <a:t>NOTE: </a:t>
            </a:r>
            <a:r>
              <a:rPr lang="en-US" sz="2400" b="0" dirty="0"/>
              <a:t>Let's discuss pros and cons of those</a:t>
            </a:r>
          </a:p>
        </p:txBody>
      </p:sp>
      <p:sp>
        <p:nvSpPr>
          <p:cNvPr id="4" name="Title 3">
            <a:extLst>
              <a:ext uri="{FF2B5EF4-FFF2-40B4-BE49-F238E27FC236}">
                <a16:creationId xmlns:a16="http://schemas.microsoft.com/office/drawing/2014/main" id="{318341D4-5C8D-D766-80BF-9A0583CBC1E8}"/>
              </a:ext>
            </a:extLst>
          </p:cNvPr>
          <p:cNvSpPr>
            <a:spLocks noGrp="1"/>
          </p:cNvSpPr>
          <p:nvPr>
            <p:ph type="title"/>
          </p:nvPr>
        </p:nvSpPr>
        <p:spPr/>
        <p:txBody>
          <a:bodyPr/>
          <a:lstStyle/>
          <a:p>
            <a:r>
              <a:rPr lang="en-US" dirty="0"/>
              <a:t>What data formats do you know?</a:t>
            </a:r>
          </a:p>
        </p:txBody>
      </p:sp>
      <p:pic>
        <p:nvPicPr>
          <p:cNvPr id="9" name="Picture 8">
            <a:extLst>
              <a:ext uri="{FF2B5EF4-FFF2-40B4-BE49-F238E27FC236}">
                <a16:creationId xmlns:a16="http://schemas.microsoft.com/office/drawing/2014/main" id="{53B3B74E-AD84-D476-F5E7-0A1932FC3277}"/>
              </a:ext>
            </a:extLst>
          </p:cNvPr>
          <p:cNvPicPr>
            <a:picLocks noChangeAspect="1"/>
          </p:cNvPicPr>
          <p:nvPr/>
        </p:nvPicPr>
        <p:blipFill>
          <a:blip r:embed="rId2"/>
          <a:stretch>
            <a:fillRect/>
          </a:stretch>
        </p:blipFill>
        <p:spPr>
          <a:xfrm>
            <a:off x="10991850" y="2109654"/>
            <a:ext cx="3032760" cy="3032760"/>
          </a:xfrm>
          <a:prstGeom prst="rect">
            <a:avLst/>
          </a:prstGeom>
        </p:spPr>
      </p:pic>
      <p:pic>
        <p:nvPicPr>
          <p:cNvPr id="11" name="Picture 10">
            <a:extLst>
              <a:ext uri="{FF2B5EF4-FFF2-40B4-BE49-F238E27FC236}">
                <a16:creationId xmlns:a16="http://schemas.microsoft.com/office/drawing/2014/main" id="{64D0782E-1EE5-1F47-55D5-D4D676405A20}"/>
              </a:ext>
            </a:extLst>
          </p:cNvPr>
          <p:cNvPicPr>
            <a:picLocks noChangeAspect="1"/>
          </p:cNvPicPr>
          <p:nvPr/>
        </p:nvPicPr>
        <p:blipFill>
          <a:blip r:embed="rId3"/>
          <a:stretch>
            <a:fillRect/>
          </a:stretch>
        </p:blipFill>
        <p:spPr>
          <a:xfrm>
            <a:off x="7463790" y="2052006"/>
            <a:ext cx="2636520" cy="2636520"/>
          </a:xfrm>
          <a:prstGeom prst="rect">
            <a:avLst/>
          </a:prstGeom>
        </p:spPr>
      </p:pic>
      <p:pic>
        <p:nvPicPr>
          <p:cNvPr id="13" name="Picture 12">
            <a:extLst>
              <a:ext uri="{FF2B5EF4-FFF2-40B4-BE49-F238E27FC236}">
                <a16:creationId xmlns:a16="http://schemas.microsoft.com/office/drawing/2014/main" id="{3907B744-AA23-5BD0-DA48-FBDA5CD60025}"/>
              </a:ext>
            </a:extLst>
          </p:cNvPr>
          <p:cNvPicPr>
            <a:picLocks noChangeAspect="1"/>
          </p:cNvPicPr>
          <p:nvPr/>
        </p:nvPicPr>
        <p:blipFill>
          <a:blip r:embed="rId4"/>
          <a:stretch>
            <a:fillRect/>
          </a:stretch>
        </p:blipFill>
        <p:spPr>
          <a:xfrm>
            <a:off x="9385935" y="4370568"/>
            <a:ext cx="2636520" cy="2636520"/>
          </a:xfrm>
          <a:prstGeom prst="rect">
            <a:avLst/>
          </a:prstGeom>
        </p:spPr>
      </p:pic>
      <p:sp>
        <p:nvSpPr>
          <p:cNvPr id="18" name="Content Placeholder 3">
            <a:extLst>
              <a:ext uri="{FF2B5EF4-FFF2-40B4-BE49-F238E27FC236}">
                <a16:creationId xmlns:a16="http://schemas.microsoft.com/office/drawing/2014/main" id="{DD2F7BC8-A2E1-E272-379E-A5E96D0DA23A}"/>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Data formats</a:t>
            </a:r>
            <a:endParaRPr lang="uk-UA" sz="1600" b="0" dirty="0">
              <a:solidFill>
                <a:schemeClr val="bg1"/>
              </a:solidFill>
            </a:endParaRPr>
          </a:p>
        </p:txBody>
      </p:sp>
    </p:spTree>
    <p:extLst>
      <p:ext uri="{BB962C8B-B14F-4D97-AF65-F5344CB8AC3E}">
        <p14:creationId xmlns:p14="http://schemas.microsoft.com/office/powerpoint/2010/main" val="1309040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FE2076-708F-312E-0300-1A9CCE82D86C}"/>
              </a:ext>
            </a:extLst>
          </p:cNvPr>
          <p:cNvSpPr>
            <a:spLocks noGrp="1"/>
          </p:cNvSpPr>
          <p:nvPr>
            <p:ph type="title"/>
          </p:nvPr>
        </p:nvSpPr>
        <p:spPr/>
        <p:txBody>
          <a:bodyPr/>
          <a:lstStyle/>
          <a:p>
            <a:r>
              <a:rPr lang="en-US" dirty="0"/>
              <a:t>Unions</a:t>
            </a:r>
          </a:p>
        </p:txBody>
      </p:sp>
      <p:sp>
        <p:nvSpPr>
          <p:cNvPr id="6" name="Text Placeholder 5">
            <a:extLst>
              <a:ext uri="{FF2B5EF4-FFF2-40B4-BE49-F238E27FC236}">
                <a16:creationId xmlns:a16="http://schemas.microsoft.com/office/drawing/2014/main" id="{3E8D514E-D737-1342-B767-D0E8E0D49707}"/>
              </a:ext>
            </a:extLst>
          </p:cNvPr>
          <p:cNvSpPr>
            <a:spLocks noGrp="1"/>
          </p:cNvSpPr>
          <p:nvPr>
            <p:ph type="body" sz="quarter" idx="11"/>
          </p:nvPr>
        </p:nvSpPr>
        <p:spPr/>
        <p:txBody>
          <a:bodyPr/>
          <a:lstStyle/>
          <a:p>
            <a:endParaRPr lang="en-US"/>
          </a:p>
        </p:txBody>
      </p:sp>
      <p:sp>
        <p:nvSpPr>
          <p:cNvPr id="11" name="Content Placeholder 3">
            <a:extLst>
              <a:ext uri="{FF2B5EF4-FFF2-40B4-BE49-F238E27FC236}">
                <a16:creationId xmlns:a16="http://schemas.microsoft.com/office/drawing/2014/main" id="{55EBB5A6-B9CF-79C2-91ED-5ABB46B6EC32}"/>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Data formats</a:t>
            </a:r>
            <a:endParaRPr lang="uk-UA" sz="1600" b="0" dirty="0">
              <a:solidFill>
                <a:schemeClr val="bg1"/>
              </a:solidFill>
            </a:endParaRPr>
          </a:p>
        </p:txBody>
      </p:sp>
      <p:sp>
        <p:nvSpPr>
          <p:cNvPr id="9" name="Content Placeholder 8">
            <a:extLst>
              <a:ext uri="{FF2B5EF4-FFF2-40B4-BE49-F238E27FC236}">
                <a16:creationId xmlns:a16="http://schemas.microsoft.com/office/drawing/2014/main" id="{29E822D1-0273-DF34-3953-796EDD1ACC8D}"/>
              </a:ext>
            </a:extLst>
          </p:cNvPr>
          <p:cNvSpPr>
            <a:spLocks noGrp="1"/>
          </p:cNvSpPr>
          <p:nvPr>
            <p:ph idx="1"/>
          </p:nvPr>
        </p:nvSpPr>
        <p:spPr/>
        <p:txBody>
          <a:bodyPr/>
          <a:lstStyle/>
          <a:p>
            <a:r>
              <a:rPr lang="en-US" b="0" dirty="0"/>
              <a:t>Unions, are represented using JSON arrays.</a:t>
            </a:r>
          </a:p>
          <a:p>
            <a:endParaRPr lang="en-US" b="0" dirty="0"/>
          </a:p>
          <a:p>
            <a:r>
              <a:rPr lang="en-US" b="0" dirty="0"/>
              <a:t>For example, </a:t>
            </a:r>
            <a:r>
              <a:rPr lang="en-US" b="0" dirty="0">
                <a:solidFill>
                  <a:schemeClr val="accent1"/>
                </a:solidFill>
                <a:latin typeface="Consolas" panose="020B0609020204030204" pitchFamily="49" charset="0"/>
              </a:rPr>
              <a:t>["null", "string"]</a:t>
            </a:r>
            <a:r>
              <a:rPr lang="en-US" b="0" dirty="0"/>
              <a:t> declares a schema which may be either a </a:t>
            </a:r>
            <a:r>
              <a:rPr lang="en-US" b="0" dirty="0">
                <a:solidFill>
                  <a:schemeClr val="accent1"/>
                </a:solidFill>
                <a:latin typeface="Consolas" panose="020B0609020204030204" pitchFamily="49" charset="0"/>
              </a:rPr>
              <a:t>null</a:t>
            </a:r>
            <a:r>
              <a:rPr lang="en-US" b="0" dirty="0"/>
              <a:t> or </a:t>
            </a:r>
            <a:r>
              <a:rPr lang="en-US" b="0" dirty="0">
                <a:solidFill>
                  <a:schemeClr val="accent1"/>
                </a:solidFill>
                <a:latin typeface="Consolas" panose="020B0609020204030204" pitchFamily="49" charset="0"/>
              </a:rPr>
              <a:t>string</a:t>
            </a:r>
            <a:r>
              <a:rPr lang="en-US" b="0" dirty="0"/>
              <a:t>.</a:t>
            </a:r>
          </a:p>
          <a:p>
            <a:endParaRPr lang="en-US" b="0" dirty="0"/>
          </a:p>
          <a:p>
            <a:r>
              <a:rPr lang="en-US" dirty="0">
                <a:solidFill>
                  <a:schemeClr val="accent1"/>
                </a:solidFill>
              </a:rPr>
              <a:t>TIP: </a:t>
            </a:r>
            <a:r>
              <a:rPr lang="en-US" b="0" dirty="0"/>
              <a:t>Note that when a default value is specified for a record field whose type is a union, the </a:t>
            </a:r>
            <a:r>
              <a:rPr lang="en-US" dirty="0"/>
              <a:t>type of the default value must match the first element of the union</a:t>
            </a:r>
            <a:r>
              <a:rPr lang="en-US" b="0" dirty="0"/>
              <a:t>. Thus, for unions containing </a:t>
            </a:r>
            <a:r>
              <a:rPr lang="en-US" b="0" dirty="0">
                <a:solidFill>
                  <a:schemeClr val="accent1"/>
                </a:solidFill>
                <a:latin typeface="Consolas" panose="020B0609020204030204" pitchFamily="49" charset="0"/>
              </a:rPr>
              <a:t>null</a:t>
            </a:r>
            <a:r>
              <a:rPr lang="en-US" b="0" dirty="0"/>
              <a:t>, the </a:t>
            </a:r>
            <a:r>
              <a:rPr lang="en-US" b="0" dirty="0">
                <a:solidFill>
                  <a:schemeClr val="accent1"/>
                </a:solidFill>
                <a:latin typeface="Consolas" panose="020B0609020204030204" pitchFamily="49" charset="0"/>
              </a:rPr>
              <a:t>null</a:t>
            </a:r>
            <a:r>
              <a:rPr lang="en-US" b="0" dirty="0"/>
              <a:t> is usually listed first, since the default value of such unions is typically null.</a:t>
            </a:r>
          </a:p>
        </p:txBody>
      </p:sp>
    </p:spTree>
    <p:extLst>
      <p:ext uri="{BB962C8B-B14F-4D97-AF65-F5344CB8AC3E}">
        <p14:creationId xmlns:p14="http://schemas.microsoft.com/office/powerpoint/2010/main" val="56434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74EAA5-520B-CA29-9457-39833C1B0240}"/>
              </a:ext>
            </a:extLst>
          </p:cNvPr>
          <p:cNvPicPr>
            <a:picLocks noChangeAspect="1"/>
          </p:cNvPicPr>
          <p:nvPr/>
        </p:nvPicPr>
        <p:blipFill>
          <a:blip r:embed="rId2"/>
          <a:stretch>
            <a:fillRect/>
          </a:stretch>
        </p:blipFill>
        <p:spPr>
          <a:xfrm>
            <a:off x="457198" y="1606400"/>
            <a:ext cx="13716000" cy="4095750"/>
          </a:xfrm>
          <a:prstGeom prst="rect">
            <a:avLst/>
          </a:prstGeom>
        </p:spPr>
      </p:pic>
      <p:sp>
        <p:nvSpPr>
          <p:cNvPr id="4" name="Title 3">
            <a:extLst>
              <a:ext uri="{FF2B5EF4-FFF2-40B4-BE49-F238E27FC236}">
                <a16:creationId xmlns:a16="http://schemas.microsoft.com/office/drawing/2014/main" id="{FAFE2076-708F-312E-0300-1A9CCE82D86C}"/>
              </a:ext>
            </a:extLst>
          </p:cNvPr>
          <p:cNvSpPr>
            <a:spLocks noGrp="1"/>
          </p:cNvSpPr>
          <p:nvPr>
            <p:ph type="title"/>
          </p:nvPr>
        </p:nvSpPr>
        <p:spPr/>
        <p:txBody>
          <a:bodyPr/>
          <a:lstStyle/>
          <a:p>
            <a:r>
              <a:rPr lang="en-US" dirty="0"/>
              <a:t>Unions</a:t>
            </a:r>
          </a:p>
        </p:txBody>
      </p:sp>
      <p:sp>
        <p:nvSpPr>
          <p:cNvPr id="6" name="Text Placeholder 5">
            <a:extLst>
              <a:ext uri="{FF2B5EF4-FFF2-40B4-BE49-F238E27FC236}">
                <a16:creationId xmlns:a16="http://schemas.microsoft.com/office/drawing/2014/main" id="{3E8D514E-D737-1342-B767-D0E8E0D49707}"/>
              </a:ext>
            </a:extLst>
          </p:cNvPr>
          <p:cNvSpPr>
            <a:spLocks noGrp="1"/>
          </p:cNvSpPr>
          <p:nvPr>
            <p:ph type="body" sz="quarter" idx="11"/>
          </p:nvPr>
        </p:nvSpPr>
        <p:spPr/>
        <p:txBody>
          <a:bodyPr/>
          <a:lstStyle/>
          <a:p>
            <a:r>
              <a:rPr lang="en-US" dirty="0">
                <a:solidFill>
                  <a:schemeClr val="accent1"/>
                </a:solidFill>
              </a:rPr>
              <a:t>Example</a:t>
            </a:r>
          </a:p>
        </p:txBody>
      </p:sp>
      <p:sp>
        <p:nvSpPr>
          <p:cNvPr id="11" name="Content Placeholder 3">
            <a:extLst>
              <a:ext uri="{FF2B5EF4-FFF2-40B4-BE49-F238E27FC236}">
                <a16:creationId xmlns:a16="http://schemas.microsoft.com/office/drawing/2014/main" id="{55EBB5A6-B9CF-79C2-91ED-5ABB46B6EC32}"/>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Data formats</a:t>
            </a:r>
            <a:endParaRPr lang="uk-UA" sz="1600" b="0" dirty="0">
              <a:solidFill>
                <a:schemeClr val="bg1"/>
              </a:solidFill>
            </a:endParaRPr>
          </a:p>
        </p:txBody>
      </p:sp>
      <p:sp>
        <p:nvSpPr>
          <p:cNvPr id="9" name="Content Placeholder 8">
            <a:extLst>
              <a:ext uri="{FF2B5EF4-FFF2-40B4-BE49-F238E27FC236}">
                <a16:creationId xmlns:a16="http://schemas.microsoft.com/office/drawing/2014/main" id="{29E822D1-0273-DF34-3953-796EDD1ACC8D}"/>
              </a:ext>
            </a:extLst>
          </p:cNvPr>
          <p:cNvSpPr>
            <a:spLocks noGrp="1"/>
          </p:cNvSpPr>
          <p:nvPr>
            <p:ph idx="1"/>
          </p:nvPr>
        </p:nvSpPr>
        <p:spPr>
          <a:xfrm>
            <a:off x="685799" y="5995686"/>
            <a:ext cx="13258799" cy="1182988"/>
          </a:xfrm>
        </p:spPr>
        <p:txBody>
          <a:bodyPr>
            <a:normAutofit lnSpcReduction="10000"/>
          </a:bodyPr>
          <a:lstStyle/>
          <a:p>
            <a:pPr marL="457200" indent="-457200">
              <a:buFont typeface="+mj-lt"/>
              <a:buAutoNum type="arabicPeriod"/>
            </a:pPr>
            <a:r>
              <a:rPr lang="en-US" b="0" dirty="0"/>
              <a:t>Nullable with default value of null.</a:t>
            </a:r>
          </a:p>
          <a:p>
            <a:pPr marL="457200" indent="-457200">
              <a:buFont typeface="+mj-lt"/>
              <a:buAutoNum type="arabicPeriod"/>
            </a:pPr>
            <a:r>
              <a:rPr lang="en-US" b="0" dirty="0"/>
              <a:t>Nullable, still required to set a value!</a:t>
            </a:r>
          </a:p>
          <a:p>
            <a:pPr marL="457200" indent="-457200">
              <a:buFont typeface="+mj-lt"/>
              <a:buAutoNum type="arabicPeriod"/>
            </a:pPr>
            <a:r>
              <a:rPr lang="en-US" b="0" dirty="0"/>
              <a:t>Nullable, but default value is not null, hence different order in the union type.</a:t>
            </a:r>
          </a:p>
        </p:txBody>
      </p:sp>
    </p:spTree>
    <p:extLst>
      <p:ext uri="{BB962C8B-B14F-4D97-AF65-F5344CB8AC3E}">
        <p14:creationId xmlns:p14="http://schemas.microsoft.com/office/powerpoint/2010/main" val="2449101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FE2076-708F-312E-0300-1A9CCE82D86C}"/>
              </a:ext>
            </a:extLst>
          </p:cNvPr>
          <p:cNvSpPr>
            <a:spLocks noGrp="1"/>
          </p:cNvSpPr>
          <p:nvPr>
            <p:ph type="title"/>
          </p:nvPr>
        </p:nvSpPr>
        <p:spPr/>
        <p:txBody>
          <a:bodyPr/>
          <a:lstStyle/>
          <a:p>
            <a:r>
              <a:rPr lang="en-US" dirty="0"/>
              <a:t>Fixed</a:t>
            </a:r>
          </a:p>
        </p:txBody>
      </p:sp>
      <p:sp>
        <p:nvSpPr>
          <p:cNvPr id="6" name="Text Placeholder 5">
            <a:extLst>
              <a:ext uri="{FF2B5EF4-FFF2-40B4-BE49-F238E27FC236}">
                <a16:creationId xmlns:a16="http://schemas.microsoft.com/office/drawing/2014/main" id="{3E8D514E-D737-1342-B767-D0E8E0D49707}"/>
              </a:ext>
            </a:extLst>
          </p:cNvPr>
          <p:cNvSpPr>
            <a:spLocks noGrp="1"/>
          </p:cNvSpPr>
          <p:nvPr>
            <p:ph type="body" sz="quarter" idx="11"/>
          </p:nvPr>
        </p:nvSpPr>
        <p:spPr/>
        <p:txBody>
          <a:bodyPr/>
          <a:lstStyle/>
          <a:p>
            <a:endParaRPr lang="en-US"/>
          </a:p>
        </p:txBody>
      </p:sp>
      <p:sp>
        <p:nvSpPr>
          <p:cNvPr id="11" name="Content Placeholder 3">
            <a:extLst>
              <a:ext uri="{FF2B5EF4-FFF2-40B4-BE49-F238E27FC236}">
                <a16:creationId xmlns:a16="http://schemas.microsoft.com/office/drawing/2014/main" id="{55EBB5A6-B9CF-79C2-91ED-5ABB46B6EC32}"/>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Data formats</a:t>
            </a:r>
            <a:endParaRPr lang="uk-UA" sz="1600" b="0" dirty="0">
              <a:solidFill>
                <a:schemeClr val="bg1"/>
              </a:solidFill>
            </a:endParaRPr>
          </a:p>
        </p:txBody>
      </p:sp>
      <p:sp>
        <p:nvSpPr>
          <p:cNvPr id="9" name="Content Placeholder 8">
            <a:extLst>
              <a:ext uri="{FF2B5EF4-FFF2-40B4-BE49-F238E27FC236}">
                <a16:creationId xmlns:a16="http://schemas.microsoft.com/office/drawing/2014/main" id="{29E822D1-0273-DF34-3953-796EDD1ACC8D}"/>
              </a:ext>
            </a:extLst>
          </p:cNvPr>
          <p:cNvSpPr>
            <a:spLocks noGrp="1"/>
          </p:cNvSpPr>
          <p:nvPr>
            <p:ph idx="1"/>
          </p:nvPr>
        </p:nvSpPr>
        <p:spPr/>
        <p:txBody>
          <a:bodyPr/>
          <a:lstStyle/>
          <a:p>
            <a:r>
              <a:rPr lang="en-US" b="0" dirty="0"/>
              <a:t>Fixed uses the type name “</a:t>
            </a:r>
            <a:r>
              <a:rPr lang="en-US" dirty="0">
                <a:solidFill>
                  <a:schemeClr val="accent1"/>
                </a:solidFill>
                <a:latin typeface="Consolas" panose="020B0609020204030204" pitchFamily="49" charset="0"/>
              </a:rPr>
              <a:t>fixed</a:t>
            </a:r>
            <a:r>
              <a:rPr lang="en-US" b="0" dirty="0"/>
              <a:t>” and supports the following attributes:</a:t>
            </a:r>
          </a:p>
          <a:p>
            <a:endParaRPr lang="en-US" b="0" dirty="0"/>
          </a:p>
          <a:p>
            <a:pPr marL="342900" indent="-342900">
              <a:buFont typeface="Arial" panose="020B0604020202020204" pitchFamily="34" charset="0"/>
              <a:buChar char="•"/>
            </a:pPr>
            <a:r>
              <a:rPr lang="en-US" dirty="0">
                <a:solidFill>
                  <a:schemeClr val="accent1"/>
                </a:solidFill>
                <a:latin typeface="Consolas" panose="020B0609020204030204" pitchFamily="49" charset="0"/>
              </a:rPr>
              <a:t>name</a:t>
            </a:r>
            <a:r>
              <a:rPr lang="en-US" b="0" dirty="0"/>
              <a:t>: a string naming this fixed (required).</a:t>
            </a:r>
          </a:p>
          <a:p>
            <a:pPr marL="342900" indent="-342900">
              <a:buFont typeface="Arial" panose="020B0604020202020204" pitchFamily="34" charset="0"/>
              <a:buChar char="•"/>
            </a:pPr>
            <a:r>
              <a:rPr lang="en-US" dirty="0">
                <a:latin typeface="Consolas" panose="020B0609020204030204" pitchFamily="49" charset="0"/>
              </a:rPr>
              <a:t>namespace</a:t>
            </a:r>
            <a:r>
              <a:rPr lang="en-US" b="0" dirty="0"/>
              <a:t>, a string that qualifies the name (optional);</a:t>
            </a:r>
          </a:p>
          <a:p>
            <a:pPr marL="342900" indent="-342900">
              <a:buFont typeface="Arial" panose="020B0604020202020204" pitchFamily="34" charset="0"/>
              <a:buChar char="•"/>
            </a:pPr>
            <a:r>
              <a:rPr lang="en-US" dirty="0">
                <a:latin typeface="Consolas" panose="020B0609020204030204" pitchFamily="49" charset="0"/>
              </a:rPr>
              <a:t>aliases</a:t>
            </a:r>
            <a:r>
              <a:rPr lang="en-US" b="0" dirty="0"/>
              <a:t>: a JSON array of strings, providing alternate names for this </a:t>
            </a:r>
            <a:r>
              <a:rPr lang="en-US" b="0" dirty="0" err="1"/>
              <a:t>enum</a:t>
            </a:r>
            <a:r>
              <a:rPr lang="en-US" b="0" dirty="0"/>
              <a:t> (optional).</a:t>
            </a:r>
          </a:p>
          <a:p>
            <a:pPr marL="342900" indent="-342900">
              <a:buFont typeface="Arial" panose="020B0604020202020204" pitchFamily="34" charset="0"/>
              <a:buChar char="•"/>
            </a:pPr>
            <a:r>
              <a:rPr lang="en-US" dirty="0">
                <a:solidFill>
                  <a:schemeClr val="accent1"/>
                </a:solidFill>
                <a:latin typeface="Consolas" panose="020B0609020204030204" pitchFamily="49" charset="0"/>
              </a:rPr>
              <a:t>size</a:t>
            </a:r>
            <a:r>
              <a:rPr lang="en-US" b="0" dirty="0"/>
              <a:t>: an integer, specifying the number of bytes per value (required).</a:t>
            </a:r>
          </a:p>
          <a:p>
            <a:endParaRPr lang="en-US" b="0" dirty="0"/>
          </a:p>
          <a:p>
            <a:r>
              <a:rPr lang="en-US" b="0" dirty="0"/>
              <a:t>For example, 16-byte quantity may be declared with:</a:t>
            </a:r>
          </a:p>
        </p:txBody>
      </p:sp>
      <p:pic>
        <p:nvPicPr>
          <p:cNvPr id="7" name="Picture 6">
            <a:extLst>
              <a:ext uri="{FF2B5EF4-FFF2-40B4-BE49-F238E27FC236}">
                <a16:creationId xmlns:a16="http://schemas.microsoft.com/office/drawing/2014/main" id="{C8DC3BBE-AB08-BB62-E2FD-8372FF481B30}"/>
              </a:ext>
            </a:extLst>
          </p:cNvPr>
          <p:cNvPicPr>
            <a:picLocks noChangeAspect="1"/>
          </p:cNvPicPr>
          <p:nvPr/>
        </p:nvPicPr>
        <p:blipFill>
          <a:blip r:embed="rId2"/>
          <a:stretch>
            <a:fillRect/>
          </a:stretch>
        </p:blipFill>
        <p:spPr>
          <a:xfrm>
            <a:off x="228598" y="5705476"/>
            <a:ext cx="13716000" cy="933450"/>
          </a:xfrm>
          <a:prstGeom prst="rect">
            <a:avLst/>
          </a:prstGeom>
        </p:spPr>
      </p:pic>
    </p:spTree>
    <p:extLst>
      <p:ext uri="{BB962C8B-B14F-4D97-AF65-F5344CB8AC3E}">
        <p14:creationId xmlns:p14="http://schemas.microsoft.com/office/powerpoint/2010/main" val="799245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mj-lt"/>
                <a:cs typeface="+mj-lt"/>
              </a:rPr>
              <a:t>Schema evolution and compatibility</a:t>
            </a:r>
            <a:endParaRPr lang="ru-RU" dirty="0"/>
          </a:p>
        </p:txBody>
      </p:sp>
    </p:spTree>
    <p:extLst>
      <p:ext uri="{BB962C8B-B14F-4D97-AF65-F5344CB8AC3E}">
        <p14:creationId xmlns:p14="http://schemas.microsoft.com/office/powerpoint/2010/main" val="314648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FE2076-708F-312E-0300-1A9CCE82D86C}"/>
              </a:ext>
            </a:extLst>
          </p:cNvPr>
          <p:cNvSpPr>
            <a:spLocks noGrp="1"/>
          </p:cNvSpPr>
          <p:nvPr>
            <p:ph type="title"/>
          </p:nvPr>
        </p:nvSpPr>
        <p:spPr/>
        <p:txBody>
          <a:bodyPr/>
          <a:lstStyle/>
          <a:p>
            <a:r>
              <a:rPr lang="en-US" dirty="0"/>
              <a:t>Schema evolution and compatibility</a:t>
            </a:r>
          </a:p>
        </p:txBody>
      </p:sp>
      <p:sp>
        <p:nvSpPr>
          <p:cNvPr id="6" name="Text Placeholder 5">
            <a:extLst>
              <a:ext uri="{FF2B5EF4-FFF2-40B4-BE49-F238E27FC236}">
                <a16:creationId xmlns:a16="http://schemas.microsoft.com/office/drawing/2014/main" id="{3E8D514E-D737-1342-B767-D0E8E0D49707}"/>
              </a:ext>
            </a:extLst>
          </p:cNvPr>
          <p:cNvSpPr>
            <a:spLocks noGrp="1"/>
          </p:cNvSpPr>
          <p:nvPr>
            <p:ph type="body" sz="quarter" idx="11"/>
          </p:nvPr>
        </p:nvSpPr>
        <p:spPr/>
        <p:txBody>
          <a:bodyPr/>
          <a:lstStyle/>
          <a:p>
            <a:r>
              <a:rPr lang="en-US" dirty="0">
                <a:solidFill>
                  <a:schemeClr val="accent1"/>
                </a:solidFill>
              </a:rPr>
              <a:t>Your schema needs to evolve</a:t>
            </a:r>
          </a:p>
        </p:txBody>
      </p:sp>
      <p:sp>
        <p:nvSpPr>
          <p:cNvPr id="11" name="Content Placeholder 3">
            <a:extLst>
              <a:ext uri="{FF2B5EF4-FFF2-40B4-BE49-F238E27FC236}">
                <a16:creationId xmlns:a16="http://schemas.microsoft.com/office/drawing/2014/main" id="{55EBB5A6-B9CF-79C2-91ED-5ABB46B6EC32}"/>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Data formats</a:t>
            </a:r>
            <a:endParaRPr lang="uk-UA" sz="1600" b="0" dirty="0">
              <a:solidFill>
                <a:schemeClr val="bg1"/>
              </a:solidFill>
            </a:endParaRPr>
          </a:p>
        </p:txBody>
      </p:sp>
      <p:sp>
        <p:nvSpPr>
          <p:cNvPr id="9" name="Content Placeholder 8">
            <a:extLst>
              <a:ext uri="{FF2B5EF4-FFF2-40B4-BE49-F238E27FC236}">
                <a16:creationId xmlns:a16="http://schemas.microsoft.com/office/drawing/2014/main" id="{29E822D1-0273-DF34-3953-796EDD1ACC8D}"/>
              </a:ext>
            </a:extLst>
          </p:cNvPr>
          <p:cNvSpPr>
            <a:spLocks noGrp="1"/>
          </p:cNvSpPr>
          <p:nvPr>
            <p:ph idx="1"/>
          </p:nvPr>
        </p:nvSpPr>
        <p:spPr/>
        <p:txBody>
          <a:bodyPr>
            <a:normAutofit/>
          </a:bodyPr>
          <a:lstStyle/>
          <a:p>
            <a:r>
              <a:rPr lang="en-US" sz="2400" b="0" dirty="0"/>
              <a:t>How do you assure both producers and consumers can work with new modified data format?</a:t>
            </a:r>
          </a:p>
          <a:p>
            <a:endParaRPr lang="en-US" sz="2400" dirty="0">
              <a:solidFill>
                <a:schemeClr val="accent1"/>
              </a:solidFill>
            </a:endParaRPr>
          </a:p>
          <a:p>
            <a:endParaRPr lang="en-US" sz="2400" dirty="0">
              <a:solidFill>
                <a:schemeClr val="accent1"/>
              </a:solidFill>
            </a:endParaRPr>
          </a:p>
          <a:p>
            <a:endParaRPr lang="en-US" sz="2400" dirty="0">
              <a:solidFill>
                <a:schemeClr val="accent1"/>
              </a:solidFill>
            </a:endParaRPr>
          </a:p>
          <a:p>
            <a:endParaRPr lang="en-US" sz="2400" dirty="0">
              <a:solidFill>
                <a:schemeClr val="accent1"/>
              </a:solidFill>
            </a:endParaRPr>
          </a:p>
          <a:p>
            <a:endParaRPr lang="en-US" sz="2400" dirty="0">
              <a:solidFill>
                <a:schemeClr val="accent1"/>
              </a:solidFill>
            </a:endParaRPr>
          </a:p>
          <a:p>
            <a:endParaRPr lang="en-US" sz="2400" dirty="0">
              <a:solidFill>
                <a:schemeClr val="accent1"/>
              </a:solidFill>
            </a:endParaRPr>
          </a:p>
          <a:p>
            <a:endParaRPr lang="en-US" sz="2400" dirty="0">
              <a:solidFill>
                <a:schemeClr val="accent1"/>
              </a:solidFill>
            </a:endParaRPr>
          </a:p>
          <a:p>
            <a:r>
              <a:rPr lang="en-US" b="0" dirty="0">
                <a:solidFill>
                  <a:schemeClr val="accent1"/>
                </a:solidFill>
                <a:hlinkClick r:id="rId2"/>
              </a:rPr>
              <a:t>https://docs.confluent.io/platform/current/schema-registry/avro.html#schema-evolution-and-compatibility</a:t>
            </a:r>
            <a:endParaRPr lang="en-US" b="0" dirty="0">
              <a:solidFill>
                <a:schemeClr val="accent1"/>
              </a:solidFill>
            </a:endParaRPr>
          </a:p>
          <a:p>
            <a:endParaRPr lang="en-US" sz="2400" dirty="0">
              <a:solidFill>
                <a:schemeClr val="accent1"/>
              </a:solidFill>
            </a:endParaRPr>
          </a:p>
        </p:txBody>
      </p:sp>
      <p:sp>
        <p:nvSpPr>
          <p:cNvPr id="3" name="TextBox 2">
            <a:extLst>
              <a:ext uri="{FF2B5EF4-FFF2-40B4-BE49-F238E27FC236}">
                <a16:creationId xmlns:a16="http://schemas.microsoft.com/office/drawing/2014/main" id="{43708E9D-7E67-E983-2D63-170A41432E32}"/>
              </a:ext>
            </a:extLst>
          </p:cNvPr>
          <p:cNvSpPr txBox="1"/>
          <p:nvPr/>
        </p:nvSpPr>
        <p:spPr>
          <a:xfrm>
            <a:off x="6858000" y="3657600"/>
            <a:ext cx="914400" cy="914400"/>
          </a:xfrm>
          <a:prstGeom prst="rect">
            <a:avLst/>
          </a:prstGeom>
          <a:noFill/>
        </p:spPr>
        <p:txBody>
          <a:bodyPr wrap="square" rtlCol="0">
            <a:spAutoFit/>
          </a:bodyPr>
          <a:lstStyle/>
          <a:p>
            <a:pPr algn="l">
              <a:lnSpc>
                <a:spcPct val="90000"/>
              </a:lnSpc>
              <a:spcAft>
                <a:spcPts val="400"/>
              </a:spcAft>
            </a:pPr>
            <a:endParaRPr lang="en-US" sz="2000" dirty="0"/>
          </a:p>
        </p:txBody>
      </p:sp>
      <p:sp>
        <p:nvSpPr>
          <p:cNvPr id="5" name="TextBox 4">
            <a:extLst>
              <a:ext uri="{FF2B5EF4-FFF2-40B4-BE49-F238E27FC236}">
                <a16:creationId xmlns:a16="http://schemas.microsoft.com/office/drawing/2014/main" id="{F26908AE-2A97-2154-ECBC-6C61B16358FB}"/>
              </a:ext>
            </a:extLst>
          </p:cNvPr>
          <p:cNvSpPr txBox="1"/>
          <p:nvPr/>
        </p:nvSpPr>
        <p:spPr>
          <a:xfrm>
            <a:off x="6400800" y="3237637"/>
            <a:ext cx="914400" cy="1754326"/>
          </a:xfrm>
          <a:prstGeom prst="rect">
            <a:avLst/>
          </a:prstGeom>
          <a:noFill/>
        </p:spPr>
        <p:txBody>
          <a:bodyPr wrap="square" rtlCol="0">
            <a:spAutoFit/>
          </a:bodyPr>
          <a:lstStyle/>
          <a:p>
            <a:pPr algn="l">
              <a:lnSpc>
                <a:spcPct val="90000"/>
              </a:lnSpc>
              <a:spcAft>
                <a:spcPts val="400"/>
              </a:spcAft>
            </a:pPr>
            <a:r>
              <a:rPr lang="en-US" sz="12000" b="1" dirty="0">
                <a:solidFill>
                  <a:schemeClr val="accent1"/>
                </a:solidFill>
              </a:rPr>
              <a:t>?</a:t>
            </a:r>
          </a:p>
        </p:txBody>
      </p:sp>
    </p:spTree>
    <p:extLst>
      <p:ext uri="{BB962C8B-B14F-4D97-AF65-F5344CB8AC3E}">
        <p14:creationId xmlns:p14="http://schemas.microsoft.com/office/powerpoint/2010/main" val="238989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Compatibility types</a:t>
            </a:r>
            <a:endParaRPr lang="uk-UA" dirty="0"/>
          </a:p>
        </p:txBody>
      </p:sp>
      <p:graphicFrame>
        <p:nvGraphicFramePr>
          <p:cNvPr id="3" name="Content Placeholder 4"/>
          <p:cNvGraphicFramePr>
            <a:graphicFrameLocks/>
          </p:cNvGraphicFramePr>
          <p:nvPr>
            <p:extLst>
              <p:ext uri="{D42A27DB-BD31-4B8C-83A1-F6EECF244321}">
                <p14:modId xmlns:p14="http://schemas.microsoft.com/office/powerpoint/2010/main" val="3363424784"/>
              </p:ext>
            </p:extLst>
          </p:nvPr>
        </p:nvGraphicFramePr>
        <p:xfrm>
          <a:off x="685800" y="2057398"/>
          <a:ext cx="13258800" cy="3779520"/>
        </p:xfrm>
        <a:graphic>
          <a:graphicData uri="http://schemas.openxmlformats.org/drawingml/2006/table">
            <a:tbl>
              <a:tblPr firstRow="1" firstCol="1" lastRow="1">
                <a:tableStyleId>{45BD5076-5073-49C7-9E08-65982F3C9860}</a:tableStyleId>
              </a:tblPr>
              <a:tblGrid>
                <a:gridCol w="3515810">
                  <a:extLst>
                    <a:ext uri="{9D8B030D-6E8A-4147-A177-3AD203B41FA5}">
                      <a16:colId xmlns:a16="http://schemas.microsoft.com/office/drawing/2014/main" val="20000"/>
                    </a:ext>
                  </a:extLst>
                </a:gridCol>
                <a:gridCol w="3113590">
                  <a:extLst>
                    <a:ext uri="{9D8B030D-6E8A-4147-A177-3AD203B41FA5}">
                      <a16:colId xmlns:a16="http://schemas.microsoft.com/office/drawing/2014/main" val="20001"/>
                    </a:ext>
                  </a:extLst>
                </a:gridCol>
                <a:gridCol w="3314700">
                  <a:extLst>
                    <a:ext uri="{9D8B030D-6E8A-4147-A177-3AD203B41FA5}">
                      <a16:colId xmlns:a16="http://schemas.microsoft.com/office/drawing/2014/main" val="20002"/>
                    </a:ext>
                  </a:extLst>
                </a:gridCol>
                <a:gridCol w="3314700">
                  <a:extLst>
                    <a:ext uri="{9D8B030D-6E8A-4147-A177-3AD203B41FA5}">
                      <a16:colId xmlns:a16="http://schemas.microsoft.com/office/drawing/2014/main" val="20003"/>
                    </a:ext>
                  </a:extLst>
                </a:gridCol>
              </a:tblGrid>
              <a:tr h="465256">
                <a:tc>
                  <a:txBody>
                    <a:bodyPr/>
                    <a:lstStyle/>
                    <a:p>
                      <a:r>
                        <a:rPr lang="en-US" sz="2000" dirty="0">
                          <a:solidFill>
                            <a:schemeClr val="bg1"/>
                          </a:solidFill>
                        </a:rPr>
                        <a:t>Compatibility Type</a:t>
                      </a:r>
                    </a:p>
                  </a:txBody>
                  <a:tcPr marL="146304" marR="146304" marT="73152" marB="73152">
                    <a:lnR w="12700" cap="flat" cmpd="sng" algn="ctr">
                      <a:solidFill>
                        <a:schemeClr val="accent1">
                          <a:lumMod val="60000"/>
                          <a:lumOff val="40000"/>
                        </a:schemeClr>
                      </a:solidFill>
                      <a:prstDash val="solid"/>
                      <a:round/>
                      <a:headEnd type="none" w="med" len="med"/>
                      <a:tailEnd type="none" w="med" len="med"/>
                    </a:lnR>
                    <a:lnB w="19050">
                      <a:noFill/>
                    </a:lnB>
                    <a:solidFill>
                      <a:schemeClr val="accent1"/>
                    </a:solidFill>
                  </a:tcPr>
                </a:tc>
                <a:tc>
                  <a:txBody>
                    <a:bodyPr/>
                    <a:lstStyle/>
                    <a:p>
                      <a:pPr algn="l"/>
                      <a:r>
                        <a:rPr lang="en-US" sz="2000" dirty="0">
                          <a:solidFill>
                            <a:schemeClr val="bg1"/>
                          </a:solidFill>
                        </a:rPr>
                        <a:t>Changes allowed</a:t>
                      </a:r>
                    </a:p>
                  </a:txBody>
                  <a:tcPr marL="146304" marR="146304" marT="73152" marB="7315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9050">
                      <a:noFill/>
                    </a:lnB>
                    <a:solidFill>
                      <a:schemeClr val="accent1"/>
                    </a:solidFill>
                  </a:tcPr>
                </a:tc>
                <a:tc>
                  <a:txBody>
                    <a:bodyPr/>
                    <a:lstStyle/>
                    <a:p>
                      <a:pPr algn="l"/>
                      <a:r>
                        <a:rPr lang="en-US" sz="2000" dirty="0">
                          <a:solidFill>
                            <a:schemeClr val="bg1"/>
                          </a:solidFill>
                        </a:rPr>
                        <a:t>Check against </a:t>
                      </a:r>
                    </a:p>
                    <a:p>
                      <a:pPr algn="l"/>
                      <a:r>
                        <a:rPr lang="en-US" sz="2000" dirty="0">
                          <a:solidFill>
                            <a:schemeClr val="bg1"/>
                          </a:solidFill>
                        </a:rPr>
                        <a:t>which schemas</a:t>
                      </a:r>
                    </a:p>
                  </a:txBody>
                  <a:tcPr marL="146304" marR="146304" marT="73152" marB="7315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9050">
                      <a:noFill/>
                    </a:lnB>
                    <a:solidFill>
                      <a:schemeClr val="accent1"/>
                    </a:solidFill>
                  </a:tcPr>
                </a:tc>
                <a:tc>
                  <a:txBody>
                    <a:bodyPr/>
                    <a:lstStyle/>
                    <a:p>
                      <a:pPr algn="l"/>
                      <a:r>
                        <a:rPr lang="en-US" sz="2000" dirty="0">
                          <a:solidFill>
                            <a:schemeClr val="bg1"/>
                          </a:solidFill>
                        </a:rPr>
                        <a:t>Upgrade first</a:t>
                      </a:r>
                    </a:p>
                  </a:txBody>
                  <a:tcPr marL="146304" marR="146304" marT="73152" marB="7315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9050">
                      <a:noFill/>
                    </a:lnB>
                    <a:solidFill>
                      <a:schemeClr val="accent1"/>
                    </a:solidFill>
                  </a:tcPr>
                </a:tc>
                <a:extLst>
                  <a:ext uri="{0D108BD9-81ED-4DB2-BD59-A6C34878D82A}">
                    <a16:rowId xmlns:a16="http://schemas.microsoft.com/office/drawing/2014/main" val="10000"/>
                  </a:ext>
                </a:extLst>
              </a:tr>
              <a:tr h="409869">
                <a:tc>
                  <a:txBody>
                    <a:bodyPr/>
                    <a:lstStyle/>
                    <a:p>
                      <a:r>
                        <a:rPr lang="en-US" sz="2000" dirty="0"/>
                        <a:t>BACKWARD</a:t>
                      </a:r>
                    </a:p>
                  </a:txBody>
                  <a:tcPr marL="146304" marR="146304" marT="73152" marB="73152">
                    <a:lnR w="12700" cap="flat" cmpd="sng" algn="ctr">
                      <a:solidFill>
                        <a:schemeClr val="tx2">
                          <a:lumMod val="90000"/>
                        </a:schemeClr>
                      </a:solidFill>
                      <a:prstDash val="solid"/>
                      <a:round/>
                      <a:headEnd type="none" w="med" len="med"/>
                      <a:tailEnd type="none" w="med" len="med"/>
                    </a:lnR>
                    <a:lnT w="19050">
                      <a:noFill/>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285750" marR="0" lvl="0" indent="-285750" algn="l" defTabSz="146304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1200" dirty="0">
                          <a:solidFill>
                            <a:srgbClr val="000000"/>
                          </a:solidFill>
                          <a:effectLst/>
                          <a:latin typeface="+mn-lt"/>
                          <a:ea typeface="+mn-ea"/>
                          <a:cs typeface="+mn-cs"/>
                        </a:rPr>
                        <a:t>Delete fields</a:t>
                      </a:r>
                    </a:p>
                    <a:p>
                      <a:pPr marL="285750" marR="0" lvl="0" indent="-285750" algn="l" defTabSz="146304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1200" dirty="0">
                          <a:solidFill>
                            <a:srgbClr val="000000"/>
                          </a:solidFill>
                          <a:effectLst/>
                          <a:latin typeface="+mn-lt"/>
                          <a:ea typeface="+mn-ea"/>
                          <a:cs typeface="+mn-cs"/>
                        </a:rPr>
                        <a:t>Add optional fields</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9050">
                      <a:noFill/>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Last version</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9050">
                      <a:noFill/>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Consumers</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9050">
                      <a:noFill/>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09869">
                <a:tc>
                  <a:txBody>
                    <a:bodyPr/>
                    <a:lstStyle/>
                    <a:p>
                      <a:r>
                        <a:rPr lang="en-US" sz="2000" dirty="0"/>
                        <a:t>BACKWARD_TRANSITIVE</a:t>
                      </a:r>
                    </a:p>
                  </a:txBody>
                  <a:tcPr marL="146304" marR="146304" marT="73152" marB="73152">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85000"/>
                      </a:schemeClr>
                    </a:solidFill>
                  </a:tcPr>
                </a:tc>
                <a:tc>
                  <a:txBody>
                    <a:bodyPr/>
                    <a:lstStyle/>
                    <a:p>
                      <a:pPr marL="285750" marR="0" lvl="0" indent="-285750" algn="l" defTabSz="146304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1200" dirty="0">
                          <a:solidFill>
                            <a:srgbClr val="000000"/>
                          </a:solidFill>
                          <a:effectLst/>
                          <a:latin typeface="+mn-lt"/>
                          <a:ea typeface="+mn-ea"/>
                          <a:cs typeface="+mn-cs"/>
                        </a:rPr>
                        <a:t>Delete fields</a:t>
                      </a:r>
                    </a:p>
                    <a:p>
                      <a:pPr marL="285750" marR="0" lvl="0" indent="-285750" algn="l" defTabSz="146304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1200" dirty="0">
                          <a:solidFill>
                            <a:srgbClr val="000000"/>
                          </a:solidFill>
                          <a:effectLst/>
                          <a:latin typeface="+mn-lt"/>
                          <a:ea typeface="+mn-ea"/>
                          <a:cs typeface="+mn-cs"/>
                        </a:rPr>
                        <a:t>Add optional fields</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8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All previous versions</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8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Consumers</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409869">
                <a:tc>
                  <a:txBody>
                    <a:bodyPr/>
                    <a:lstStyle/>
                    <a:p>
                      <a:r>
                        <a:rPr lang="en-US" sz="2000" dirty="0"/>
                        <a:t>FORWARD</a:t>
                      </a:r>
                    </a:p>
                  </a:txBody>
                  <a:tcPr marL="146304" marR="146304" marT="73152" marB="73152">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342900" marR="0" lvl="0" indent="-342900" algn="l" defTabSz="146304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j-lt"/>
                          <a:ea typeface="+mn-ea"/>
                          <a:cs typeface="+mn-cs"/>
                        </a:rPr>
                        <a:t>Add fields</a:t>
                      </a:r>
                    </a:p>
                    <a:p>
                      <a:pPr marL="342900" marR="0" lvl="0" indent="-342900" algn="l" defTabSz="146304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j-lt"/>
                          <a:ea typeface="+mn-ea"/>
                          <a:cs typeface="+mn-cs"/>
                        </a:rPr>
                        <a:t>Delete optional fields</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Last version</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Producers</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97856393"/>
                  </a:ext>
                </a:extLst>
              </a:tr>
              <a:tr h="409869">
                <a:tc>
                  <a:txBody>
                    <a:bodyPr/>
                    <a:lstStyle/>
                    <a:p>
                      <a:r>
                        <a:rPr lang="en-US" sz="2000" dirty="0"/>
                        <a:t>FORWARD_TRANSITIVE</a:t>
                      </a:r>
                    </a:p>
                  </a:txBody>
                  <a:tcPr marL="146304" marR="146304" marT="73152" marB="73152">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342900" marR="0" lvl="0" indent="-342900" algn="l" defTabSz="146304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j-lt"/>
                          <a:ea typeface="+mn-ea"/>
                          <a:cs typeface="+mn-cs"/>
                        </a:rPr>
                        <a:t>Add fields</a:t>
                      </a:r>
                    </a:p>
                    <a:p>
                      <a:pPr marL="342900" marR="0" lvl="0" indent="-342900" algn="l" defTabSz="146304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j-lt"/>
                          <a:ea typeface="+mn-ea"/>
                          <a:cs typeface="+mn-cs"/>
                        </a:rPr>
                        <a:t>Delete optional fields</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All previous versions</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Producers</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35364452"/>
                  </a:ext>
                </a:extLst>
              </a:tr>
            </a:tbl>
          </a:graphicData>
        </a:graphic>
      </p:graphicFrame>
      <p:sp>
        <p:nvSpPr>
          <p:cNvPr id="4" name="Rectangle: Single Corner Rounded 3">
            <a:extLst>
              <a:ext uri="{FF2B5EF4-FFF2-40B4-BE49-F238E27FC236}">
                <a16:creationId xmlns:a16="http://schemas.microsoft.com/office/drawing/2014/main" id="{91994B2C-2165-46A4-99A0-7921C65A1197}"/>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3"/>
          <p:cNvSpPr txBox="1">
            <a:spLocks/>
          </p:cNvSpPr>
          <p:nvPr/>
        </p:nvSpPr>
        <p:spPr>
          <a:xfrm>
            <a:off x="11715750" y="1"/>
            <a:ext cx="260138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pPr algn="ctr"/>
            <a:r>
              <a:rPr lang="en-US" sz="1600" b="0" dirty="0">
                <a:solidFill>
                  <a:schemeClr val="bg1"/>
                </a:solidFill>
                <a:latin typeface="Open Sans" panose="020B0606030504020204" pitchFamily="34" charset="0"/>
              </a:rPr>
              <a:t>Data formats</a:t>
            </a:r>
          </a:p>
        </p:txBody>
      </p:sp>
    </p:spTree>
    <p:extLst>
      <p:ext uri="{BB962C8B-B14F-4D97-AF65-F5344CB8AC3E}">
        <p14:creationId xmlns:p14="http://schemas.microsoft.com/office/powerpoint/2010/main" val="3144193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Compatibility types</a:t>
            </a:r>
            <a:endParaRPr lang="uk-UA" dirty="0"/>
          </a:p>
        </p:txBody>
      </p:sp>
      <p:graphicFrame>
        <p:nvGraphicFramePr>
          <p:cNvPr id="3" name="Content Placeholder 4"/>
          <p:cNvGraphicFramePr>
            <a:graphicFrameLocks/>
          </p:cNvGraphicFramePr>
          <p:nvPr>
            <p:extLst>
              <p:ext uri="{D42A27DB-BD31-4B8C-83A1-F6EECF244321}">
                <p14:modId xmlns:p14="http://schemas.microsoft.com/office/powerpoint/2010/main" val="2835656653"/>
              </p:ext>
            </p:extLst>
          </p:nvPr>
        </p:nvGraphicFramePr>
        <p:xfrm>
          <a:off x="685800" y="2057398"/>
          <a:ext cx="13258800" cy="3328416"/>
        </p:xfrm>
        <a:graphic>
          <a:graphicData uri="http://schemas.openxmlformats.org/drawingml/2006/table">
            <a:tbl>
              <a:tblPr firstRow="1" firstCol="1" lastRow="1">
                <a:tableStyleId>{45BD5076-5073-49C7-9E08-65982F3C9860}</a:tableStyleId>
              </a:tblPr>
              <a:tblGrid>
                <a:gridCol w="3515810">
                  <a:extLst>
                    <a:ext uri="{9D8B030D-6E8A-4147-A177-3AD203B41FA5}">
                      <a16:colId xmlns:a16="http://schemas.microsoft.com/office/drawing/2014/main" val="20000"/>
                    </a:ext>
                  </a:extLst>
                </a:gridCol>
                <a:gridCol w="3113590">
                  <a:extLst>
                    <a:ext uri="{9D8B030D-6E8A-4147-A177-3AD203B41FA5}">
                      <a16:colId xmlns:a16="http://schemas.microsoft.com/office/drawing/2014/main" val="20001"/>
                    </a:ext>
                  </a:extLst>
                </a:gridCol>
                <a:gridCol w="3314700">
                  <a:extLst>
                    <a:ext uri="{9D8B030D-6E8A-4147-A177-3AD203B41FA5}">
                      <a16:colId xmlns:a16="http://schemas.microsoft.com/office/drawing/2014/main" val="20002"/>
                    </a:ext>
                  </a:extLst>
                </a:gridCol>
                <a:gridCol w="3314700">
                  <a:extLst>
                    <a:ext uri="{9D8B030D-6E8A-4147-A177-3AD203B41FA5}">
                      <a16:colId xmlns:a16="http://schemas.microsoft.com/office/drawing/2014/main" val="20003"/>
                    </a:ext>
                  </a:extLst>
                </a:gridCol>
              </a:tblGrid>
              <a:tr h="465256">
                <a:tc>
                  <a:txBody>
                    <a:bodyPr/>
                    <a:lstStyle/>
                    <a:p>
                      <a:r>
                        <a:rPr lang="en-US" sz="2000" dirty="0">
                          <a:solidFill>
                            <a:schemeClr val="bg1"/>
                          </a:solidFill>
                        </a:rPr>
                        <a:t>Compatibility Type</a:t>
                      </a:r>
                    </a:p>
                  </a:txBody>
                  <a:tcPr marL="146304" marR="146304" marT="73152" marB="73152">
                    <a:lnR w="12700" cap="flat" cmpd="sng" algn="ctr">
                      <a:solidFill>
                        <a:schemeClr val="accent1">
                          <a:lumMod val="60000"/>
                          <a:lumOff val="40000"/>
                        </a:schemeClr>
                      </a:solidFill>
                      <a:prstDash val="solid"/>
                      <a:round/>
                      <a:headEnd type="none" w="med" len="med"/>
                      <a:tailEnd type="none" w="med" len="med"/>
                    </a:lnR>
                    <a:lnB w="19050">
                      <a:noFill/>
                    </a:lnB>
                    <a:solidFill>
                      <a:schemeClr val="accent1"/>
                    </a:solidFill>
                  </a:tcPr>
                </a:tc>
                <a:tc>
                  <a:txBody>
                    <a:bodyPr/>
                    <a:lstStyle/>
                    <a:p>
                      <a:pPr algn="l"/>
                      <a:r>
                        <a:rPr lang="en-US" sz="2000" dirty="0">
                          <a:solidFill>
                            <a:schemeClr val="bg1"/>
                          </a:solidFill>
                        </a:rPr>
                        <a:t>Changes allowed</a:t>
                      </a:r>
                    </a:p>
                  </a:txBody>
                  <a:tcPr marL="146304" marR="146304" marT="73152" marB="7315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9050">
                      <a:noFill/>
                    </a:lnB>
                    <a:solidFill>
                      <a:schemeClr val="accent1"/>
                    </a:solidFill>
                  </a:tcPr>
                </a:tc>
                <a:tc>
                  <a:txBody>
                    <a:bodyPr/>
                    <a:lstStyle/>
                    <a:p>
                      <a:pPr algn="l"/>
                      <a:r>
                        <a:rPr lang="en-US" sz="2000" dirty="0">
                          <a:solidFill>
                            <a:schemeClr val="bg1"/>
                          </a:solidFill>
                        </a:rPr>
                        <a:t>Check against </a:t>
                      </a:r>
                    </a:p>
                    <a:p>
                      <a:pPr algn="l"/>
                      <a:r>
                        <a:rPr lang="en-US" sz="2000" dirty="0">
                          <a:solidFill>
                            <a:schemeClr val="bg1"/>
                          </a:solidFill>
                        </a:rPr>
                        <a:t>which schemas</a:t>
                      </a:r>
                    </a:p>
                  </a:txBody>
                  <a:tcPr marL="146304" marR="146304" marT="73152" marB="7315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9050">
                      <a:noFill/>
                    </a:lnB>
                    <a:solidFill>
                      <a:schemeClr val="accent1"/>
                    </a:solidFill>
                  </a:tcPr>
                </a:tc>
                <a:tc>
                  <a:txBody>
                    <a:bodyPr/>
                    <a:lstStyle/>
                    <a:p>
                      <a:pPr algn="l"/>
                      <a:r>
                        <a:rPr lang="en-US" sz="2000" dirty="0">
                          <a:solidFill>
                            <a:schemeClr val="bg1"/>
                          </a:solidFill>
                        </a:rPr>
                        <a:t>Upgrade first</a:t>
                      </a:r>
                    </a:p>
                  </a:txBody>
                  <a:tcPr marL="146304" marR="146304" marT="73152" marB="7315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9050">
                      <a:noFill/>
                    </a:lnB>
                    <a:solidFill>
                      <a:schemeClr val="accent1"/>
                    </a:solidFill>
                  </a:tcPr>
                </a:tc>
                <a:extLst>
                  <a:ext uri="{0D108BD9-81ED-4DB2-BD59-A6C34878D82A}">
                    <a16:rowId xmlns:a16="http://schemas.microsoft.com/office/drawing/2014/main" val="10000"/>
                  </a:ext>
                </a:extLst>
              </a:tr>
              <a:tr h="409869">
                <a:tc>
                  <a:txBody>
                    <a:bodyPr/>
                    <a:lstStyle/>
                    <a:p>
                      <a:r>
                        <a:rPr lang="en-US" sz="2000" dirty="0"/>
                        <a:t>FULL</a:t>
                      </a:r>
                    </a:p>
                  </a:txBody>
                  <a:tcPr marL="146304" marR="146304" marT="73152" marB="73152">
                    <a:lnR w="12700" cap="flat" cmpd="sng" algn="ctr">
                      <a:solidFill>
                        <a:schemeClr val="tx2">
                          <a:lumMod val="90000"/>
                        </a:schemeClr>
                      </a:solidFill>
                      <a:prstDash val="solid"/>
                      <a:round/>
                      <a:headEnd type="none" w="med" len="med"/>
                      <a:tailEnd type="none" w="med" len="med"/>
                    </a:lnR>
                    <a:lnT w="19050">
                      <a:noFill/>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285750" marR="0" lvl="0" indent="-285750" algn="l" defTabSz="146304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1200" dirty="0">
                          <a:solidFill>
                            <a:srgbClr val="000000"/>
                          </a:solidFill>
                          <a:effectLst/>
                          <a:latin typeface="+mn-lt"/>
                          <a:ea typeface="+mn-ea"/>
                          <a:cs typeface="+mn-cs"/>
                        </a:rPr>
                        <a:t>Add optional fields</a:t>
                      </a:r>
                    </a:p>
                    <a:p>
                      <a:pPr marL="285750" marR="0" lvl="0" indent="-285750" algn="l" defTabSz="146304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1200" dirty="0">
                          <a:solidFill>
                            <a:srgbClr val="000000"/>
                          </a:solidFill>
                          <a:effectLst/>
                          <a:latin typeface="+mn-lt"/>
                          <a:ea typeface="+mn-ea"/>
                          <a:cs typeface="+mn-cs"/>
                        </a:rPr>
                        <a:t>Delete optional fields</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9050">
                      <a:noFill/>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Last version</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9050">
                      <a:noFill/>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Any order</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9050">
                      <a:noFill/>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09869">
                <a:tc>
                  <a:txBody>
                    <a:bodyPr/>
                    <a:lstStyle/>
                    <a:p>
                      <a:r>
                        <a:rPr lang="en-US" sz="2000" dirty="0"/>
                        <a:t>FULL_TRANSITIVE</a:t>
                      </a:r>
                    </a:p>
                  </a:txBody>
                  <a:tcPr marL="146304" marR="146304" marT="73152" marB="73152">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85000"/>
                      </a:schemeClr>
                    </a:solidFill>
                  </a:tcPr>
                </a:tc>
                <a:tc>
                  <a:txBody>
                    <a:bodyPr/>
                    <a:lstStyle/>
                    <a:p>
                      <a:pPr marL="285750" marR="0" lvl="0" indent="-285750" algn="l" defTabSz="146304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1200" dirty="0">
                          <a:solidFill>
                            <a:srgbClr val="000000"/>
                          </a:solidFill>
                          <a:effectLst/>
                          <a:latin typeface="+mn-lt"/>
                          <a:ea typeface="+mn-ea"/>
                          <a:cs typeface="+mn-cs"/>
                        </a:rPr>
                        <a:t>Add optional fields</a:t>
                      </a:r>
                    </a:p>
                    <a:p>
                      <a:pPr marL="285750" marR="0" lvl="0" indent="-285750" algn="l" defTabSz="146304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1200" dirty="0">
                          <a:solidFill>
                            <a:srgbClr val="000000"/>
                          </a:solidFill>
                          <a:effectLst/>
                          <a:latin typeface="+mn-lt"/>
                          <a:ea typeface="+mn-ea"/>
                          <a:cs typeface="+mn-cs"/>
                        </a:rPr>
                        <a:t>Delete optional fields</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8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All previous versions</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8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Any order</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409869">
                <a:tc>
                  <a:txBody>
                    <a:bodyPr/>
                    <a:lstStyle/>
                    <a:p>
                      <a:r>
                        <a:rPr lang="en-US" sz="2000" dirty="0"/>
                        <a:t>NONE</a:t>
                      </a:r>
                    </a:p>
                  </a:txBody>
                  <a:tcPr marL="146304" marR="146304" marT="73152" marB="73152">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b="0" kern="1200" dirty="0">
                          <a:solidFill>
                            <a:srgbClr val="000000"/>
                          </a:solidFill>
                          <a:effectLst/>
                          <a:latin typeface="+mj-lt"/>
                          <a:ea typeface="+mj-ea"/>
                          <a:cs typeface="+mj-cs"/>
                        </a:rPr>
                        <a:t>All changes are accepted</a:t>
                      </a:r>
                    </a:p>
                    <a:p>
                      <a:pPr marL="0" marR="0" lvl="0" indent="0" algn="l" defTabSz="146304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j-lt"/>
                          <a:ea typeface="+mn-ea"/>
                          <a:cs typeface="+mn-cs"/>
                        </a:rPr>
                        <a:t>Compatibility checking disabled</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It depends</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97856393"/>
                  </a:ext>
                </a:extLst>
              </a:tr>
            </a:tbl>
          </a:graphicData>
        </a:graphic>
      </p:graphicFrame>
      <p:sp>
        <p:nvSpPr>
          <p:cNvPr id="4" name="Rectangle: Single Corner Rounded 3">
            <a:extLst>
              <a:ext uri="{FF2B5EF4-FFF2-40B4-BE49-F238E27FC236}">
                <a16:creationId xmlns:a16="http://schemas.microsoft.com/office/drawing/2014/main" id="{91994B2C-2165-46A4-99A0-7921C65A1197}"/>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3"/>
          <p:cNvSpPr txBox="1">
            <a:spLocks/>
          </p:cNvSpPr>
          <p:nvPr/>
        </p:nvSpPr>
        <p:spPr>
          <a:xfrm>
            <a:off x="11715750" y="1"/>
            <a:ext cx="260138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pPr algn="ctr"/>
            <a:r>
              <a:rPr lang="en-US" sz="1600" b="0" dirty="0">
                <a:solidFill>
                  <a:schemeClr val="bg1"/>
                </a:solidFill>
                <a:latin typeface="Open Sans" panose="020B0606030504020204" pitchFamily="34" charset="0"/>
              </a:rPr>
              <a:t>Data formats</a:t>
            </a:r>
          </a:p>
        </p:txBody>
      </p:sp>
    </p:spTree>
    <p:extLst>
      <p:ext uri="{BB962C8B-B14F-4D97-AF65-F5344CB8AC3E}">
        <p14:creationId xmlns:p14="http://schemas.microsoft.com/office/powerpoint/2010/main" val="2863849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4D837-0321-1BE7-388D-9C42D595F939}"/>
              </a:ext>
            </a:extLst>
          </p:cNvPr>
          <p:cNvSpPr>
            <a:spLocks noGrp="1"/>
          </p:cNvSpPr>
          <p:nvPr>
            <p:ph type="title"/>
          </p:nvPr>
        </p:nvSpPr>
        <p:spPr/>
        <p:txBody>
          <a:bodyPr/>
          <a:lstStyle/>
          <a:p>
            <a:r>
              <a:rPr lang="en-US" dirty="0"/>
              <a:t>What is Schema Registry?</a:t>
            </a:r>
          </a:p>
        </p:txBody>
      </p:sp>
      <p:sp>
        <p:nvSpPr>
          <p:cNvPr id="3" name="Content Placeholder 2">
            <a:extLst>
              <a:ext uri="{FF2B5EF4-FFF2-40B4-BE49-F238E27FC236}">
                <a16:creationId xmlns:a16="http://schemas.microsoft.com/office/drawing/2014/main" id="{0E7E42CC-AAFE-45B6-83E4-669D035F8863}"/>
              </a:ext>
            </a:extLst>
          </p:cNvPr>
          <p:cNvSpPr>
            <a:spLocks noGrp="1"/>
          </p:cNvSpPr>
          <p:nvPr>
            <p:ph idx="1"/>
          </p:nvPr>
        </p:nvSpPr>
        <p:spPr/>
        <p:txBody>
          <a:bodyPr/>
          <a:lstStyle/>
          <a:p>
            <a:pPr marL="342900" indent="-342900">
              <a:buFont typeface="Arial" panose="020B0604020202020204" pitchFamily="34" charset="0"/>
              <a:buChar char="•"/>
            </a:pPr>
            <a:r>
              <a:rPr lang="en-US" dirty="0"/>
              <a:t>Serving layer for your metadata.</a:t>
            </a:r>
          </a:p>
          <a:p>
            <a:pPr marL="342900" indent="-342900">
              <a:buFont typeface="Arial" panose="020B0604020202020204" pitchFamily="34" charset="0"/>
              <a:buChar char="•"/>
            </a:pPr>
            <a:r>
              <a:rPr lang="en-US" b="0" dirty="0"/>
              <a:t>Provides a RESTful interface for storing and retrieving your schemas.</a:t>
            </a:r>
          </a:p>
          <a:p>
            <a:pPr marL="342900" indent="-342900">
              <a:buFont typeface="Arial" panose="020B0604020202020204" pitchFamily="34" charset="0"/>
              <a:buChar char="•"/>
            </a:pPr>
            <a:r>
              <a:rPr lang="en-US" b="0" dirty="0"/>
              <a:t>Supports </a:t>
            </a:r>
            <a:r>
              <a:rPr lang="en-US" b="0" dirty="0">
                <a:solidFill>
                  <a:schemeClr val="accent1"/>
                </a:solidFill>
              </a:rPr>
              <a:t>Avro®</a:t>
            </a:r>
            <a:r>
              <a:rPr lang="en-US" b="0" dirty="0"/>
              <a:t>, </a:t>
            </a:r>
            <a:r>
              <a:rPr lang="en-US" b="0" dirty="0">
                <a:solidFill>
                  <a:schemeClr val="accent1"/>
                </a:solidFill>
              </a:rPr>
              <a:t>JSON Schema</a:t>
            </a:r>
            <a:r>
              <a:rPr lang="en-US" b="0" dirty="0"/>
              <a:t>, and </a:t>
            </a:r>
            <a:r>
              <a:rPr lang="en-US" b="0" dirty="0" err="1">
                <a:solidFill>
                  <a:schemeClr val="accent1"/>
                </a:solidFill>
              </a:rPr>
              <a:t>Protobuf</a:t>
            </a:r>
            <a:r>
              <a:rPr lang="en-US" b="0" dirty="0"/>
              <a:t>.</a:t>
            </a:r>
          </a:p>
          <a:p>
            <a:pPr marL="342900" indent="-342900">
              <a:buFont typeface="Arial" panose="020B0604020202020204" pitchFamily="34" charset="0"/>
              <a:buChar char="•"/>
            </a:pPr>
            <a:r>
              <a:rPr lang="en-US" dirty="0"/>
              <a:t>Stores a versioned history of all schemas </a:t>
            </a:r>
            <a:r>
              <a:rPr lang="en-US" b="0" dirty="0"/>
              <a:t>based on a specified subject name strategy</a:t>
            </a:r>
          </a:p>
          <a:p>
            <a:pPr marL="342900" indent="-342900">
              <a:buFont typeface="Arial" panose="020B0604020202020204" pitchFamily="34" charset="0"/>
              <a:buChar char="•"/>
            </a:pPr>
            <a:r>
              <a:rPr lang="en-US" b="0" dirty="0"/>
              <a:t>Provides multiple compatibility settings</a:t>
            </a:r>
          </a:p>
          <a:p>
            <a:pPr marL="342900" indent="-342900">
              <a:buFont typeface="Arial" panose="020B0604020202020204" pitchFamily="34" charset="0"/>
              <a:buChar char="•"/>
            </a:pPr>
            <a:r>
              <a:rPr lang="en-US" dirty="0"/>
              <a:t>Allows evolution of schemas </a:t>
            </a:r>
            <a:r>
              <a:rPr lang="en-US" b="0" dirty="0"/>
              <a:t>according to the configured compatibility settings and expanded support for these schema types.</a:t>
            </a:r>
          </a:p>
          <a:p>
            <a:pPr marL="342900" indent="-342900">
              <a:buFont typeface="Arial" panose="020B0604020202020204" pitchFamily="34" charset="0"/>
              <a:buChar char="•"/>
            </a:pPr>
            <a:r>
              <a:rPr lang="en-US" b="0" dirty="0"/>
              <a:t>Provides serializers that plug into </a:t>
            </a:r>
            <a:r>
              <a:rPr lang="en-US" b="0" dirty="0">
                <a:solidFill>
                  <a:schemeClr val="accent1"/>
                </a:solidFill>
              </a:rPr>
              <a:t>Apache Kafka® </a:t>
            </a:r>
            <a:r>
              <a:rPr lang="en-US" b="0" dirty="0"/>
              <a:t>clients that handle schema storage and retrieval for Kafka messages that are sent in any of the supported formats.</a:t>
            </a:r>
          </a:p>
        </p:txBody>
      </p:sp>
      <p:sp>
        <p:nvSpPr>
          <p:cNvPr id="5" name="Rectangle: Single Corner Rounded 4">
            <a:extLst>
              <a:ext uri="{FF2B5EF4-FFF2-40B4-BE49-F238E27FC236}">
                <a16:creationId xmlns:a16="http://schemas.microsoft.com/office/drawing/2014/main" id="{2AEBC8DA-DD3B-9FE7-D57E-701B43AAF284}"/>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3">
            <a:extLst>
              <a:ext uri="{FF2B5EF4-FFF2-40B4-BE49-F238E27FC236}">
                <a16:creationId xmlns:a16="http://schemas.microsoft.com/office/drawing/2014/main" id="{A3BAAA02-676D-3E11-A3D3-36FA99FBA185}"/>
              </a:ext>
            </a:extLst>
          </p:cNvPr>
          <p:cNvSpPr txBox="1">
            <a:spLocks/>
          </p:cNvSpPr>
          <p:nvPr/>
        </p:nvSpPr>
        <p:spPr>
          <a:xfrm>
            <a:off x="11715750" y="1"/>
            <a:ext cx="260138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pPr algn="ctr"/>
            <a:r>
              <a:rPr lang="en-US" sz="1600" b="0" dirty="0">
                <a:solidFill>
                  <a:schemeClr val="bg1"/>
                </a:solidFill>
                <a:latin typeface="Open Sans" panose="020B0606030504020204" pitchFamily="34" charset="0"/>
              </a:rPr>
              <a:t>Data formats</a:t>
            </a:r>
          </a:p>
        </p:txBody>
      </p:sp>
    </p:spTree>
    <p:extLst>
      <p:ext uri="{BB962C8B-B14F-4D97-AF65-F5344CB8AC3E}">
        <p14:creationId xmlns:p14="http://schemas.microsoft.com/office/powerpoint/2010/main" val="3009501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4D837-0321-1BE7-388D-9C42D595F939}"/>
              </a:ext>
            </a:extLst>
          </p:cNvPr>
          <p:cNvSpPr>
            <a:spLocks noGrp="1"/>
          </p:cNvSpPr>
          <p:nvPr>
            <p:ph type="title"/>
          </p:nvPr>
        </p:nvSpPr>
        <p:spPr/>
        <p:txBody>
          <a:bodyPr/>
          <a:lstStyle/>
          <a:p>
            <a:r>
              <a:rPr lang="en-US" dirty="0"/>
              <a:t>Schema Registry</a:t>
            </a:r>
          </a:p>
        </p:txBody>
      </p:sp>
      <p:sp>
        <p:nvSpPr>
          <p:cNvPr id="3" name="Content Placeholder 2">
            <a:extLst>
              <a:ext uri="{FF2B5EF4-FFF2-40B4-BE49-F238E27FC236}">
                <a16:creationId xmlns:a16="http://schemas.microsoft.com/office/drawing/2014/main" id="{0E7E42CC-AAFE-45B6-83E4-669D035F8863}"/>
              </a:ext>
            </a:extLst>
          </p:cNvPr>
          <p:cNvSpPr>
            <a:spLocks noGrp="1"/>
          </p:cNvSpPr>
          <p:nvPr>
            <p:ph idx="1"/>
          </p:nvPr>
        </p:nvSpPr>
        <p:spPr/>
        <p:txBody>
          <a:bodyPr>
            <a:normAutofit/>
          </a:bodyPr>
          <a:lstStyle/>
          <a:p>
            <a:pPr marL="342900" indent="-342900">
              <a:buFont typeface="Arial" panose="020B0604020202020204" pitchFamily="34" charset="0"/>
              <a:buChar char="•"/>
            </a:pPr>
            <a:r>
              <a:rPr lang="en-US" sz="2400" b="0" dirty="0"/>
              <a:t>Schema Registry lives outside of and separately from your Kafka brokers.</a:t>
            </a:r>
          </a:p>
          <a:p>
            <a:pPr marL="342900" indent="-342900">
              <a:buFont typeface="Arial" panose="020B0604020202020204" pitchFamily="34" charset="0"/>
              <a:buChar char="•"/>
            </a:pPr>
            <a:r>
              <a:rPr lang="en-US" sz="2400" b="0" dirty="0"/>
              <a:t>Your producers and consumers still talk to Kafka to publish and read data (messages) to topics.</a:t>
            </a:r>
          </a:p>
          <a:p>
            <a:pPr marL="342900" indent="-342900">
              <a:buFont typeface="Arial" panose="020B0604020202020204" pitchFamily="34" charset="0"/>
              <a:buChar char="•"/>
            </a:pPr>
            <a:r>
              <a:rPr lang="en-US" sz="2400" b="0" dirty="0"/>
              <a:t>Concurrently, they can also talk to Schema Registry to send and retrieve schemas that describe the data models for the messages.</a:t>
            </a:r>
          </a:p>
        </p:txBody>
      </p:sp>
      <p:sp>
        <p:nvSpPr>
          <p:cNvPr id="5" name="Rectangle: Single Corner Rounded 4">
            <a:extLst>
              <a:ext uri="{FF2B5EF4-FFF2-40B4-BE49-F238E27FC236}">
                <a16:creationId xmlns:a16="http://schemas.microsoft.com/office/drawing/2014/main" id="{E6018E26-10E6-8DBA-484A-DB4AA91DF0F4}"/>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3">
            <a:extLst>
              <a:ext uri="{FF2B5EF4-FFF2-40B4-BE49-F238E27FC236}">
                <a16:creationId xmlns:a16="http://schemas.microsoft.com/office/drawing/2014/main" id="{3E85A019-8F8D-8F01-4ED9-7AEE6AC2E5A9}"/>
              </a:ext>
            </a:extLst>
          </p:cNvPr>
          <p:cNvSpPr txBox="1">
            <a:spLocks/>
          </p:cNvSpPr>
          <p:nvPr/>
        </p:nvSpPr>
        <p:spPr>
          <a:xfrm>
            <a:off x="11715750" y="1"/>
            <a:ext cx="260138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pPr algn="ctr"/>
            <a:r>
              <a:rPr lang="en-US" sz="1600" b="0" dirty="0">
                <a:solidFill>
                  <a:schemeClr val="bg1"/>
                </a:solidFill>
                <a:latin typeface="Open Sans" panose="020B0606030504020204" pitchFamily="34" charset="0"/>
              </a:rPr>
              <a:t>Data formats</a:t>
            </a:r>
          </a:p>
        </p:txBody>
      </p:sp>
    </p:spTree>
    <p:extLst>
      <p:ext uri="{BB962C8B-B14F-4D97-AF65-F5344CB8AC3E}">
        <p14:creationId xmlns:p14="http://schemas.microsoft.com/office/powerpoint/2010/main" val="358581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4D837-0321-1BE7-388D-9C42D595F939}"/>
              </a:ext>
            </a:extLst>
          </p:cNvPr>
          <p:cNvSpPr>
            <a:spLocks noGrp="1"/>
          </p:cNvSpPr>
          <p:nvPr>
            <p:ph type="title"/>
          </p:nvPr>
        </p:nvSpPr>
        <p:spPr/>
        <p:txBody>
          <a:bodyPr/>
          <a:lstStyle/>
          <a:p>
            <a:r>
              <a:rPr lang="en-US" dirty="0"/>
              <a:t>Schema Registry</a:t>
            </a:r>
          </a:p>
        </p:txBody>
      </p:sp>
      <p:pic>
        <p:nvPicPr>
          <p:cNvPr id="7" name="Picture 6">
            <a:extLst>
              <a:ext uri="{FF2B5EF4-FFF2-40B4-BE49-F238E27FC236}">
                <a16:creationId xmlns:a16="http://schemas.microsoft.com/office/drawing/2014/main" id="{602A2368-9A32-6665-B402-641ADD84D87F}"/>
              </a:ext>
            </a:extLst>
          </p:cNvPr>
          <p:cNvPicPr>
            <a:picLocks noChangeAspect="1"/>
          </p:cNvPicPr>
          <p:nvPr/>
        </p:nvPicPr>
        <p:blipFill>
          <a:blip r:embed="rId2"/>
          <a:stretch>
            <a:fillRect/>
          </a:stretch>
        </p:blipFill>
        <p:spPr>
          <a:xfrm>
            <a:off x="2547937" y="1419225"/>
            <a:ext cx="9534525" cy="5391150"/>
          </a:xfrm>
          <a:prstGeom prst="rect">
            <a:avLst/>
          </a:prstGeom>
        </p:spPr>
      </p:pic>
      <p:sp>
        <p:nvSpPr>
          <p:cNvPr id="8" name="Rectangle: Single Corner Rounded 7">
            <a:extLst>
              <a:ext uri="{FF2B5EF4-FFF2-40B4-BE49-F238E27FC236}">
                <a16:creationId xmlns:a16="http://schemas.microsoft.com/office/drawing/2014/main" id="{6AE6E58D-26E9-D108-3D9F-D5202B5F105B}"/>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3">
            <a:extLst>
              <a:ext uri="{FF2B5EF4-FFF2-40B4-BE49-F238E27FC236}">
                <a16:creationId xmlns:a16="http://schemas.microsoft.com/office/drawing/2014/main" id="{C45808FF-75EA-085A-F552-04F875EDC56A}"/>
              </a:ext>
            </a:extLst>
          </p:cNvPr>
          <p:cNvSpPr txBox="1">
            <a:spLocks/>
          </p:cNvSpPr>
          <p:nvPr/>
        </p:nvSpPr>
        <p:spPr>
          <a:xfrm>
            <a:off x="11715750" y="1"/>
            <a:ext cx="260138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pPr algn="ctr"/>
            <a:r>
              <a:rPr lang="en-US" sz="1600" b="0" dirty="0">
                <a:solidFill>
                  <a:schemeClr val="bg1"/>
                </a:solidFill>
                <a:latin typeface="Open Sans" panose="020B0606030504020204" pitchFamily="34" charset="0"/>
              </a:rPr>
              <a:t>Data formats</a:t>
            </a:r>
          </a:p>
        </p:txBody>
      </p:sp>
    </p:spTree>
    <p:extLst>
      <p:ext uri="{BB962C8B-B14F-4D97-AF65-F5344CB8AC3E}">
        <p14:creationId xmlns:p14="http://schemas.microsoft.com/office/powerpoint/2010/main" val="2198452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5753A4-897F-1961-70B7-598FC799625A}"/>
              </a:ext>
            </a:extLst>
          </p:cNvPr>
          <p:cNvSpPr>
            <a:spLocks noGrp="1"/>
          </p:cNvSpPr>
          <p:nvPr>
            <p:ph sz="half" idx="1"/>
          </p:nvPr>
        </p:nvSpPr>
        <p:spPr>
          <a:xfrm>
            <a:off x="685800" y="2057399"/>
            <a:ext cx="6400800" cy="3789396"/>
          </a:xfrm>
        </p:spPr>
        <p:txBody>
          <a:bodyPr>
            <a:normAutofit/>
          </a:bodyPr>
          <a:lstStyle/>
          <a:p>
            <a:pPr marL="342900" indent="-342900">
              <a:buFont typeface="Arial" panose="020B0604020202020204" pitchFamily="34" charset="0"/>
              <a:buChar char="•"/>
            </a:pPr>
            <a:r>
              <a:rPr lang="en-US" sz="2200" b="0" dirty="0"/>
              <a:t>well defined </a:t>
            </a:r>
            <a:r>
              <a:rPr lang="en-US" sz="2200" dirty="0"/>
              <a:t>specification</a:t>
            </a:r>
          </a:p>
          <a:p>
            <a:pPr marL="342900" indent="-342900">
              <a:buFont typeface="Arial" panose="020B0604020202020204" pitchFamily="34" charset="0"/>
              <a:buChar char="•"/>
            </a:pPr>
            <a:r>
              <a:rPr lang="en-US" sz="2200" b="0" dirty="0"/>
              <a:t>row oriented</a:t>
            </a:r>
          </a:p>
          <a:p>
            <a:pPr marL="342900" indent="-342900">
              <a:buFont typeface="Arial" panose="020B0604020202020204" pitchFamily="34" charset="0"/>
              <a:buChar char="•"/>
            </a:pPr>
            <a:r>
              <a:rPr lang="en-US" sz="2200" b="0" dirty="0"/>
              <a:t>validation support</a:t>
            </a:r>
          </a:p>
          <a:p>
            <a:pPr marL="571500" lvl="2" indent="-342900"/>
            <a:r>
              <a:rPr lang="en-US" sz="2200" b="0" dirty="0"/>
              <a:t>schema language</a:t>
            </a:r>
          </a:p>
          <a:p>
            <a:pPr marL="342900" indent="-342900">
              <a:buFont typeface="Arial" panose="020B0604020202020204" pitchFamily="34" charset="0"/>
              <a:buChar char="•"/>
            </a:pPr>
            <a:r>
              <a:rPr lang="en-US" sz="2200" dirty="0"/>
              <a:t>efficient</a:t>
            </a:r>
          </a:p>
          <a:p>
            <a:pPr marL="571500" lvl="2" indent="-342900"/>
            <a:r>
              <a:rPr lang="en-US" sz="2200" b="1" dirty="0"/>
              <a:t>binary</a:t>
            </a:r>
            <a:r>
              <a:rPr lang="en-US" sz="2200" b="0" dirty="0"/>
              <a:t> instead of textual</a:t>
            </a:r>
          </a:p>
          <a:p>
            <a:pPr marL="571500" lvl="2" indent="-342900"/>
            <a:r>
              <a:rPr lang="en-US" sz="2200" b="0" dirty="0"/>
              <a:t>schema separate from data</a:t>
            </a:r>
          </a:p>
        </p:txBody>
      </p:sp>
      <p:sp>
        <p:nvSpPr>
          <p:cNvPr id="3" name="Content Placeholder 2">
            <a:extLst>
              <a:ext uri="{FF2B5EF4-FFF2-40B4-BE49-F238E27FC236}">
                <a16:creationId xmlns:a16="http://schemas.microsoft.com/office/drawing/2014/main" id="{075B76A8-F14C-9B3F-3F0D-7A57B10437AC}"/>
              </a:ext>
            </a:extLst>
          </p:cNvPr>
          <p:cNvSpPr>
            <a:spLocks noGrp="1"/>
          </p:cNvSpPr>
          <p:nvPr>
            <p:ph sz="half" idx="2"/>
          </p:nvPr>
        </p:nvSpPr>
        <p:spPr>
          <a:xfrm>
            <a:off x="7543800" y="2057398"/>
            <a:ext cx="6400800" cy="3789396"/>
          </a:xfrm>
        </p:spPr>
        <p:txBody>
          <a:bodyPr>
            <a:normAutofit/>
          </a:bodyPr>
          <a:lstStyle/>
          <a:p>
            <a:pPr marL="342900" indent="-342900">
              <a:buFont typeface="Arial" panose="020B0604020202020204" pitchFamily="34" charset="0"/>
              <a:buChar char="•"/>
            </a:pPr>
            <a:r>
              <a:rPr lang="en-US" sz="2200" dirty="0"/>
              <a:t>tooling available</a:t>
            </a:r>
          </a:p>
          <a:p>
            <a:pPr marL="571500" lvl="2" indent="-342900"/>
            <a:r>
              <a:rPr lang="en-US" sz="2200" b="0" dirty="0"/>
              <a:t>serialization/deserialization</a:t>
            </a:r>
          </a:p>
          <a:p>
            <a:pPr marL="342900" indent="-342900">
              <a:buFont typeface="Arial" panose="020B0604020202020204" pitchFamily="34" charset="0"/>
              <a:buChar char="•"/>
            </a:pPr>
            <a:r>
              <a:rPr lang="en-US" sz="2200" b="0" dirty="0"/>
              <a:t>multi-language support</a:t>
            </a:r>
          </a:p>
          <a:p>
            <a:pPr marL="342900" indent="-342900">
              <a:buFont typeface="Arial" panose="020B0604020202020204" pitchFamily="34" charset="0"/>
              <a:buChar char="•"/>
            </a:pPr>
            <a:r>
              <a:rPr lang="en-US" sz="2200" b="0" dirty="0"/>
              <a:t>safe </a:t>
            </a:r>
            <a:r>
              <a:rPr lang="en-US" sz="2200" dirty="0"/>
              <a:t>schema evolution</a:t>
            </a:r>
            <a:r>
              <a:rPr lang="en-US" sz="2200" b="0" dirty="0"/>
              <a:t> support</a:t>
            </a:r>
          </a:p>
          <a:p>
            <a:pPr marL="342900" indent="-342900">
              <a:buFont typeface="Arial" panose="020B0604020202020204" pitchFamily="34" charset="0"/>
              <a:buChar char="•"/>
            </a:pPr>
            <a:endParaRPr lang="en-US" sz="2200" b="0" dirty="0"/>
          </a:p>
        </p:txBody>
      </p:sp>
      <p:sp>
        <p:nvSpPr>
          <p:cNvPr id="4" name="Title 3">
            <a:extLst>
              <a:ext uri="{FF2B5EF4-FFF2-40B4-BE49-F238E27FC236}">
                <a16:creationId xmlns:a16="http://schemas.microsoft.com/office/drawing/2014/main" id="{FAFE2076-708F-312E-0300-1A9CCE82D86C}"/>
              </a:ext>
            </a:extLst>
          </p:cNvPr>
          <p:cNvSpPr>
            <a:spLocks noGrp="1"/>
          </p:cNvSpPr>
          <p:nvPr>
            <p:ph type="title"/>
          </p:nvPr>
        </p:nvSpPr>
        <p:spPr/>
        <p:txBody>
          <a:bodyPr/>
          <a:lstStyle/>
          <a:p>
            <a:r>
              <a:rPr lang="en-US" dirty="0"/>
              <a:t>What do we need from a robust data format?</a:t>
            </a:r>
          </a:p>
        </p:txBody>
      </p:sp>
      <p:sp>
        <p:nvSpPr>
          <p:cNvPr id="11" name="Content Placeholder 3">
            <a:extLst>
              <a:ext uri="{FF2B5EF4-FFF2-40B4-BE49-F238E27FC236}">
                <a16:creationId xmlns:a16="http://schemas.microsoft.com/office/drawing/2014/main" id="{55EBB5A6-B9CF-79C2-91ED-5ABB46B6EC32}"/>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Data formats</a:t>
            </a:r>
            <a:endParaRPr lang="uk-UA" sz="1600" b="0" dirty="0">
              <a:solidFill>
                <a:schemeClr val="bg1"/>
              </a:solidFill>
            </a:endParaRPr>
          </a:p>
        </p:txBody>
      </p:sp>
      <p:sp>
        <p:nvSpPr>
          <p:cNvPr id="13" name="TextBox 12">
            <a:extLst>
              <a:ext uri="{FF2B5EF4-FFF2-40B4-BE49-F238E27FC236}">
                <a16:creationId xmlns:a16="http://schemas.microsoft.com/office/drawing/2014/main" id="{48FA4E35-F4B5-0230-FDB0-B21CB22FC041}"/>
              </a:ext>
            </a:extLst>
          </p:cNvPr>
          <p:cNvSpPr txBox="1"/>
          <p:nvPr/>
        </p:nvSpPr>
        <p:spPr>
          <a:xfrm>
            <a:off x="685800" y="6413531"/>
            <a:ext cx="13258800" cy="646331"/>
          </a:xfrm>
          <a:prstGeom prst="rect">
            <a:avLst/>
          </a:prstGeom>
          <a:noFill/>
        </p:spPr>
        <p:txBody>
          <a:bodyPr wrap="square" rtlCol="0">
            <a:spAutoFit/>
          </a:bodyPr>
          <a:lstStyle/>
          <a:p>
            <a:pPr algn="l">
              <a:lnSpc>
                <a:spcPct val="90000"/>
              </a:lnSpc>
              <a:spcAft>
                <a:spcPts val="400"/>
              </a:spcAft>
            </a:pPr>
            <a:r>
              <a:rPr lang="en-US" sz="2000" b="1" dirty="0">
                <a:solidFill>
                  <a:schemeClr val="accent1"/>
                </a:solidFill>
              </a:rPr>
              <a:t>NOTE:</a:t>
            </a:r>
            <a:r>
              <a:rPr lang="en-US" sz="2000" dirty="0"/>
              <a:t> read about column oriented data format. This will not help you to solve in-Kafka tasks, but a lot of data sinks accept column oriented formats (ORC, Parquet).</a:t>
            </a:r>
          </a:p>
        </p:txBody>
      </p:sp>
    </p:spTree>
    <p:extLst>
      <p:ext uri="{BB962C8B-B14F-4D97-AF65-F5344CB8AC3E}">
        <p14:creationId xmlns:p14="http://schemas.microsoft.com/office/powerpoint/2010/main" val="126585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4D837-0321-1BE7-388D-9C42D595F939}"/>
              </a:ext>
            </a:extLst>
          </p:cNvPr>
          <p:cNvSpPr>
            <a:spLocks noGrp="1"/>
          </p:cNvSpPr>
          <p:nvPr>
            <p:ph type="title"/>
          </p:nvPr>
        </p:nvSpPr>
        <p:spPr/>
        <p:txBody>
          <a:bodyPr/>
          <a:lstStyle/>
          <a:p>
            <a:r>
              <a:rPr lang="en-US" dirty="0"/>
              <a:t>Terminology</a:t>
            </a:r>
          </a:p>
        </p:txBody>
      </p:sp>
      <p:sp>
        <p:nvSpPr>
          <p:cNvPr id="4" name="Rectangle: Single Corner Rounded 3">
            <a:extLst>
              <a:ext uri="{FF2B5EF4-FFF2-40B4-BE49-F238E27FC236}">
                <a16:creationId xmlns:a16="http://schemas.microsoft.com/office/drawing/2014/main" id="{8B78F871-5797-928F-C44A-5698CC2EAAAA}"/>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3">
            <a:extLst>
              <a:ext uri="{FF2B5EF4-FFF2-40B4-BE49-F238E27FC236}">
                <a16:creationId xmlns:a16="http://schemas.microsoft.com/office/drawing/2014/main" id="{DED1C1C6-FE15-C06F-7C59-FB4F8D6A0493}"/>
              </a:ext>
            </a:extLst>
          </p:cNvPr>
          <p:cNvSpPr txBox="1">
            <a:spLocks/>
          </p:cNvSpPr>
          <p:nvPr/>
        </p:nvSpPr>
        <p:spPr>
          <a:xfrm>
            <a:off x="11715750" y="1"/>
            <a:ext cx="260138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pPr algn="ctr"/>
            <a:r>
              <a:rPr lang="en-US" sz="1600" b="0" dirty="0">
                <a:solidFill>
                  <a:schemeClr val="bg1"/>
                </a:solidFill>
                <a:latin typeface="Open Sans" panose="020B0606030504020204" pitchFamily="34" charset="0"/>
              </a:rPr>
              <a:t>Data formats</a:t>
            </a:r>
          </a:p>
        </p:txBody>
      </p:sp>
      <p:graphicFrame>
        <p:nvGraphicFramePr>
          <p:cNvPr id="6" name="Content Placeholder 4">
            <a:extLst>
              <a:ext uri="{FF2B5EF4-FFF2-40B4-BE49-F238E27FC236}">
                <a16:creationId xmlns:a16="http://schemas.microsoft.com/office/drawing/2014/main" id="{CE02F435-0F45-1756-3827-1240F96408A2}"/>
              </a:ext>
            </a:extLst>
          </p:cNvPr>
          <p:cNvGraphicFramePr>
            <a:graphicFrameLocks/>
          </p:cNvGraphicFramePr>
          <p:nvPr>
            <p:extLst>
              <p:ext uri="{D42A27DB-BD31-4B8C-83A1-F6EECF244321}">
                <p14:modId xmlns:p14="http://schemas.microsoft.com/office/powerpoint/2010/main" val="4032566195"/>
              </p:ext>
            </p:extLst>
          </p:nvPr>
        </p:nvGraphicFramePr>
        <p:xfrm>
          <a:off x="685800" y="2057398"/>
          <a:ext cx="13258800" cy="3952168"/>
        </p:xfrm>
        <a:graphic>
          <a:graphicData uri="http://schemas.openxmlformats.org/drawingml/2006/table">
            <a:tbl>
              <a:tblPr firstRow="1" firstCol="1" lastRow="1">
                <a:tableStyleId>{45BD5076-5073-49C7-9E08-65982F3C9860}</a:tableStyleId>
              </a:tblPr>
              <a:tblGrid>
                <a:gridCol w="1883780">
                  <a:extLst>
                    <a:ext uri="{9D8B030D-6E8A-4147-A177-3AD203B41FA5}">
                      <a16:colId xmlns:a16="http://schemas.microsoft.com/office/drawing/2014/main" val="20000"/>
                    </a:ext>
                  </a:extLst>
                </a:gridCol>
                <a:gridCol w="7500395">
                  <a:extLst>
                    <a:ext uri="{9D8B030D-6E8A-4147-A177-3AD203B41FA5}">
                      <a16:colId xmlns:a16="http://schemas.microsoft.com/office/drawing/2014/main" val="20001"/>
                    </a:ext>
                  </a:extLst>
                </a:gridCol>
                <a:gridCol w="3874625">
                  <a:extLst>
                    <a:ext uri="{9D8B030D-6E8A-4147-A177-3AD203B41FA5}">
                      <a16:colId xmlns:a16="http://schemas.microsoft.com/office/drawing/2014/main" val="20002"/>
                    </a:ext>
                  </a:extLst>
                </a:gridCol>
              </a:tblGrid>
              <a:tr h="465256">
                <a:tc>
                  <a:txBody>
                    <a:bodyPr/>
                    <a:lstStyle/>
                    <a:p>
                      <a:r>
                        <a:rPr lang="en-US" sz="2000" dirty="0">
                          <a:solidFill>
                            <a:schemeClr val="bg1"/>
                          </a:solidFill>
                        </a:rPr>
                        <a:t>Name</a:t>
                      </a:r>
                    </a:p>
                  </a:txBody>
                  <a:tcPr marL="146304" marR="146304" marT="73152" marB="73152">
                    <a:lnR w="12700" cap="flat" cmpd="sng" algn="ctr">
                      <a:solidFill>
                        <a:schemeClr val="accent1">
                          <a:lumMod val="60000"/>
                          <a:lumOff val="40000"/>
                        </a:schemeClr>
                      </a:solidFill>
                      <a:prstDash val="solid"/>
                      <a:round/>
                      <a:headEnd type="none" w="med" len="med"/>
                      <a:tailEnd type="none" w="med" len="med"/>
                    </a:lnR>
                    <a:lnB w="19050">
                      <a:noFill/>
                    </a:lnB>
                    <a:solidFill>
                      <a:schemeClr val="accent1"/>
                    </a:solidFill>
                  </a:tcPr>
                </a:tc>
                <a:tc>
                  <a:txBody>
                    <a:bodyPr/>
                    <a:lstStyle/>
                    <a:p>
                      <a:pPr algn="l"/>
                      <a:r>
                        <a:rPr lang="en-US" sz="2000" dirty="0">
                          <a:solidFill>
                            <a:schemeClr val="bg1"/>
                          </a:solidFill>
                        </a:rPr>
                        <a:t>Description</a:t>
                      </a:r>
                    </a:p>
                  </a:txBody>
                  <a:tcPr marL="146304" marR="146304" marT="73152" marB="7315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9050">
                      <a:noFill/>
                    </a:lnB>
                    <a:solidFill>
                      <a:schemeClr val="accent1"/>
                    </a:solidFill>
                  </a:tcPr>
                </a:tc>
                <a:tc>
                  <a:txBody>
                    <a:bodyPr/>
                    <a:lstStyle/>
                    <a:p>
                      <a:pPr algn="l"/>
                      <a:r>
                        <a:rPr lang="en-US" sz="2000" dirty="0">
                          <a:solidFill>
                            <a:schemeClr val="bg1"/>
                          </a:solidFill>
                        </a:rPr>
                        <a:t>Example</a:t>
                      </a:r>
                    </a:p>
                  </a:txBody>
                  <a:tcPr marL="146304" marR="146304" marT="73152" marB="73152">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9050">
                      <a:noFill/>
                    </a:lnB>
                    <a:solidFill>
                      <a:schemeClr val="accent1"/>
                    </a:solidFill>
                  </a:tcPr>
                </a:tc>
                <a:extLst>
                  <a:ext uri="{0D108BD9-81ED-4DB2-BD59-A6C34878D82A}">
                    <a16:rowId xmlns:a16="http://schemas.microsoft.com/office/drawing/2014/main" val="10000"/>
                  </a:ext>
                </a:extLst>
              </a:tr>
              <a:tr h="409869">
                <a:tc>
                  <a:txBody>
                    <a:bodyPr/>
                    <a:lstStyle/>
                    <a:p>
                      <a:r>
                        <a:rPr lang="en-US" sz="2000" dirty="0"/>
                        <a:t>Topic</a:t>
                      </a:r>
                    </a:p>
                  </a:txBody>
                  <a:tcPr marL="146304" marR="146304" marT="73152" marB="73152">
                    <a:lnR w="12700" cap="flat" cmpd="sng" algn="ctr">
                      <a:solidFill>
                        <a:schemeClr val="tx2">
                          <a:lumMod val="90000"/>
                        </a:schemeClr>
                      </a:solidFill>
                      <a:prstDash val="solid"/>
                      <a:round/>
                      <a:headEnd type="none" w="med" len="med"/>
                      <a:tailEnd type="none" w="med" len="med"/>
                    </a:lnR>
                    <a:lnT w="19050">
                      <a:noFill/>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kern="1200" dirty="0">
                          <a:solidFill>
                            <a:srgbClr val="000000"/>
                          </a:solidFill>
                          <a:effectLst/>
                          <a:latin typeface="+mn-lt"/>
                          <a:ea typeface="+mn-ea"/>
                          <a:cs typeface="+mn-cs"/>
                        </a:rPr>
                        <a:t>A Kafka topic contains messages, and each message is a key-value pair. Either the message key or the message value, or both, can be serialized as Avro, JSON, or </a:t>
                      </a:r>
                      <a:r>
                        <a:rPr lang="en-US" sz="2000" kern="1200" dirty="0" err="1">
                          <a:solidFill>
                            <a:srgbClr val="000000"/>
                          </a:solidFill>
                          <a:effectLst/>
                          <a:latin typeface="+mn-lt"/>
                          <a:ea typeface="+mn-ea"/>
                          <a:cs typeface="+mn-cs"/>
                        </a:rPr>
                        <a:t>Protobuf</a:t>
                      </a:r>
                      <a:r>
                        <a:rPr lang="en-US" sz="2000" kern="1200" dirty="0">
                          <a:solidFill>
                            <a:srgbClr val="000000"/>
                          </a:solidFill>
                          <a:effectLst/>
                          <a:latin typeface="+mn-lt"/>
                          <a:ea typeface="+mn-ea"/>
                          <a:cs typeface="+mn-cs"/>
                        </a:rPr>
                        <a:t>.</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9050">
                      <a:noFill/>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transactions</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9050">
                      <a:noFill/>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09869">
                <a:tc>
                  <a:txBody>
                    <a:bodyPr/>
                    <a:lstStyle/>
                    <a:p>
                      <a:r>
                        <a:rPr lang="en-US" sz="2000" dirty="0"/>
                        <a:t>Schema</a:t>
                      </a:r>
                    </a:p>
                  </a:txBody>
                  <a:tcPr marL="146304" marR="146304" marT="73152" marB="73152">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8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kern="1200" dirty="0">
                          <a:solidFill>
                            <a:srgbClr val="000000"/>
                          </a:solidFill>
                          <a:effectLst/>
                          <a:latin typeface="+mn-lt"/>
                          <a:ea typeface="+mn-ea"/>
                          <a:cs typeface="+mn-cs"/>
                        </a:rPr>
                        <a:t>A schema defines the structure of the data format. The Kafka topic name can be independent of the schema name.</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8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Payment</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409869">
                <a:tc>
                  <a:txBody>
                    <a:bodyPr/>
                    <a:lstStyle/>
                    <a:p>
                      <a:r>
                        <a:rPr lang="en-US" sz="2000" dirty="0"/>
                        <a:t>Subject</a:t>
                      </a:r>
                    </a:p>
                  </a:txBody>
                  <a:tcPr marL="146304" marR="146304" marT="73152" marB="73152">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b="0" kern="1200" dirty="0">
                          <a:solidFill>
                            <a:srgbClr val="000000"/>
                          </a:solidFill>
                          <a:effectLst/>
                          <a:latin typeface="+mj-lt"/>
                          <a:ea typeface="+mj-ea"/>
                          <a:cs typeface="+mj-cs"/>
                        </a:rPr>
                        <a:t>Schema Registry defines a scope in which schemas can evolve, and that scope is the subject. The name of the subject depends on the configured subject name strategy, which by default is set to derive subject name from topic name.</a:t>
                      </a:r>
                    </a:p>
                    <a:p>
                      <a:pPr marL="0" marR="0" lvl="0" indent="0" algn="l" defTabSz="146304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transactions-value</a:t>
                      </a:r>
                    </a:p>
                  </a:txBody>
                  <a:tcPr marL="146304" marR="146304" marT="73152" marB="73152">
                    <a:lnL w="12700" cap="flat" cmpd="sng" algn="ctr">
                      <a:solidFill>
                        <a:schemeClr val="tx2">
                          <a:lumMod val="90000"/>
                        </a:schemeClr>
                      </a:solidFill>
                      <a:prstDash val="solid"/>
                      <a:round/>
                      <a:headEnd type="none" w="med" len="med"/>
                      <a:tailEnd type="none" w="med" len="med"/>
                    </a:lnL>
                    <a:lnR w="12700" cap="flat" cmpd="sng" algn="ctr">
                      <a:solidFill>
                        <a:schemeClr val="tx2">
                          <a:lumMod val="90000"/>
                        </a:schemeClr>
                      </a:solidFill>
                      <a:prstDash val="solid"/>
                      <a:round/>
                      <a:headEnd type="none" w="med" len="med"/>
                      <a:tailEnd type="none" w="med" len="med"/>
                    </a:lnR>
                    <a:lnT w="12700" cap="flat" cmpd="sng" algn="ctr">
                      <a:solidFill>
                        <a:schemeClr val="tx2">
                          <a:lumMod val="90000"/>
                        </a:schemeClr>
                      </a:solidFill>
                      <a:prstDash val="solid"/>
                      <a:round/>
                      <a:headEnd type="none" w="med" len="med"/>
                      <a:tailEnd type="none" w="med" len="med"/>
                    </a:lnT>
                    <a:lnB w="12700" cap="flat" cmpd="sng" algn="ctr">
                      <a:solidFill>
                        <a:schemeClr val="tx2">
                          <a:lumMod val="9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97856393"/>
                  </a:ext>
                </a:extLst>
              </a:tr>
            </a:tbl>
          </a:graphicData>
        </a:graphic>
      </p:graphicFrame>
    </p:spTree>
    <p:extLst>
      <p:ext uri="{BB962C8B-B14F-4D97-AF65-F5344CB8AC3E}">
        <p14:creationId xmlns:p14="http://schemas.microsoft.com/office/powerpoint/2010/main" val="68631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4D837-0321-1BE7-388D-9C42D595F939}"/>
              </a:ext>
            </a:extLst>
          </p:cNvPr>
          <p:cNvSpPr>
            <a:spLocks noGrp="1"/>
          </p:cNvSpPr>
          <p:nvPr>
            <p:ph type="title"/>
          </p:nvPr>
        </p:nvSpPr>
        <p:spPr/>
        <p:txBody>
          <a:bodyPr/>
          <a:lstStyle/>
          <a:p>
            <a:r>
              <a:rPr lang="en-US" dirty="0"/>
              <a:t>Subject naming strategies</a:t>
            </a:r>
          </a:p>
        </p:txBody>
      </p:sp>
      <p:sp>
        <p:nvSpPr>
          <p:cNvPr id="3" name="Content Placeholder 2">
            <a:extLst>
              <a:ext uri="{FF2B5EF4-FFF2-40B4-BE49-F238E27FC236}">
                <a16:creationId xmlns:a16="http://schemas.microsoft.com/office/drawing/2014/main" id="{0E7E42CC-AAFE-45B6-83E4-669D035F8863}"/>
              </a:ext>
            </a:extLst>
          </p:cNvPr>
          <p:cNvSpPr>
            <a:spLocks noGrp="1"/>
          </p:cNvSpPr>
          <p:nvPr>
            <p:ph idx="1"/>
          </p:nvPr>
        </p:nvSpPr>
        <p:spPr>
          <a:xfrm>
            <a:off x="685799" y="2057399"/>
            <a:ext cx="10391173" cy="5121275"/>
          </a:xfrm>
        </p:spPr>
        <p:txBody>
          <a:bodyPr>
            <a:normAutofit fontScale="92500" lnSpcReduction="20000"/>
          </a:bodyPr>
          <a:lstStyle/>
          <a:p>
            <a:pPr marL="342900" indent="-342900">
              <a:lnSpc>
                <a:spcPct val="200000"/>
              </a:lnSpc>
              <a:buFont typeface="Arial" panose="020B0604020202020204" pitchFamily="34" charset="0"/>
              <a:buChar char="•"/>
            </a:pPr>
            <a:r>
              <a:rPr lang="en-US" sz="2400" b="0" dirty="0" err="1">
                <a:solidFill>
                  <a:schemeClr val="accent1"/>
                </a:solidFill>
                <a:latin typeface="Consolas" panose="020B0609020204030204" pitchFamily="49" charset="0"/>
              </a:rPr>
              <a:t>io.confluent.kafka.serializers.subject.</a:t>
            </a:r>
            <a:r>
              <a:rPr lang="en-US" sz="2400" dirty="0" err="1">
                <a:solidFill>
                  <a:schemeClr val="accent1"/>
                </a:solidFill>
                <a:latin typeface="Consolas" panose="020B0609020204030204" pitchFamily="49" charset="0"/>
              </a:rPr>
              <a:t>TopicNameStrategy</a:t>
            </a:r>
            <a:br>
              <a:rPr lang="en-US" sz="2400" b="0" dirty="0">
                <a:latin typeface="Consolas" panose="020B0609020204030204" pitchFamily="49" charset="0"/>
              </a:rPr>
            </a:br>
            <a:r>
              <a:rPr lang="en-US" sz="2400" b="0" dirty="0"/>
              <a:t>Derives subject name from topic name. (This is the default.)</a:t>
            </a:r>
          </a:p>
          <a:p>
            <a:pPr marL="342900" indent="-342900">
              <a:lnSpc>
                <a:spcPct val="200000"/>
              </a:lnSpc>
              <a:buFont typeface="Arial" panose="020B0604020202020204" pitchFamily="34" charset="0"/>
              <a:buChar char="•"/>
            </a:pPr>
            <a:r>
              <a:rPr lang="en-US" sz="2400" b="0" dirty="0" err="1">
                <a:solidFill>
                  <a:schemeClr val="accent1"/>
                </a:solidFill>
                <a:latin typeface="Consolas" panose="020B0609020204030204" pitchFamily="49" charset="0"/>
              </a:rPr>
              <a:t>io.confluent.kafka.serializers.subject.</a:t>
            </a:r>
            <a:r>
              <a:rPr lang="en-US" sz="2400" dirty="0" err="1">
                <a:solidFill>
                  <a:schemeClr val="accent1"/>
                </a:solidFill>
                <a:latin typeface="Consolas" panose="020B0609020204030204" pitchFamily="49" charset="0"/>
              </a:rPr>
              <a:t>RecordNameStrategy</a:t>
            </a:r>
            <a:br>
              <a:rPr lang="en-US" sz="2400" b="0" dirty="0"/>
            </a:br>
            <a:r>
              <a:rPr lang="en-US" sz="2400" b="0" dirty="0"/>
              <a:t>Derives subject name from record name, and provides a way to group logically related events that may have different data structures under a topic.</a:t>
            </a:r>
          </a:p>
          <a:p>
            <a:pPr marL="342900" indent="-342900">
              <a:lnSpc>
                <a:spcPct val="200000"/>
              </a:lnSpc>
              <a:buFont typeface="Arial" panose="020B0604020202020204" pitchFamily="34" charset="0"/>
              <a:buChar char="•"/>
            </a:pPr>
            <a:r>
              <a:rPr lang="en-US" sz="2400" b="0" dirty="0" err="1">
                <a:solidFill>
                  <a:schemeClr val="accent1"/>
                </a:solidFill>
                <a:latin typeface="Consolas" panose="020B0609020204030204" pitchFamily="49" charset="0"/>
              </a:rPr>
              <a:t>io.confluent.kafka.serializers.subject.</a:t>
            </a:r>
            <a:r>
              <a:rPr lang="en-US" sz="2400" dirty="0" err="1">
                <a:solidFill>
                  <a:schemeClr val="accent1"/>
                </a:solidFill>
                <a:latin typeface="Consolas" panose="020B0609020204030204" pitchFamily="49" charset="0"/>
              </a:rPr>
              <a:t>TopicRecordNameStrategy</a:t>
            </a:r>
            <a:br>
              <a:rPr lang="en-US" sz="2400" b="0" dirty="0"/>
            </a:br>
            <a:r>
              <a:rPr lang="en-US" sz="2400" b="0" dirty="0"/>
              <a:t>Derives the subject name from topic and record name, as a way to group logically related events that may have different data structures under a topic.</a:t>
            </a:r>
          </a:p>
        </p:txBody>
      </p:sp>
      <p:sp>
        <p:nvSpPr>
          <p:cNvPr id="5" name="Rectangle: Single Corner Rounded 4">
            <a:extLst>
              <a:ext uri="{FF2B5EF4-FFF2-40B4-BE49-F238E27FC236}">
                <a16:creationId xmlns:a16="http://schemas.microsoft.com/office/drawing/2014/main" id="{E6018E26-10E6-8DBA-484A-DB4AA91DF0F4}"/>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3">
            <a:extLst>
              <a:ext uri="{FF2B5EF4-FFF2-40B4-BE49-F238E27FC236}">
                <a16:creationId xmlns:a16="http://schemas.microsoft.com/office/drawing/2014/main" id="{3E85A019-8F8D-8F01-4ED9-7AEE6AC2E5A9}"/>
              </a:ext>
            </a:extLst>
          </p:cNvPr>
          <p:cNvSpPr txBox="1">
            <a:spLocks/>
          </p:cNvSpPr>
          <p:nvPr/>
        </p:nvSpPr>
        <p:spPr>
          <a:xfrm>
            <a:off x="11715750" y="1"/>
            <a:ext cx="260138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pPr algn="ctr"/>
            <a:r>
              <a:rPr lang="en-US" sz="1600" b="0" dirty="0">
                <a:solidFill>
                  <a:schemeClr val="bg1"/>
                </a:solidFill>
                <a:latin typeface="Open Sans" panose="020B0606030504020204" pitchFamily="34" charset="0"/>
              </a:rPr>
              <a:t>Data formats</a:t>
            </a:r>
          </a:p>
        </p:txBody>
      </p:sp>
    </p:spTree>
    <p:extLst>
      <p:ext uri="{BB962C8B-B14F-4D97-AF65-F5344CB8AC3E}">
        <p14:creationId xmlns:p14="http://schemas.microsoft.com/office/powerpoint/2010/main" val="123424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4D837-0321-1BE7-388D-9C42D595F939}"/>
              </a:ext>
            </a:extLst>
          </p:cNvPr>
          <p:cNvSpPr>
            <a:spLocks noGrp="1"/>
          </p:cNvSpPr>
          <p:nvPr>
            <p:ph type="title"/>
          </p:nvPr>
        </p:nvSpPr>
        <p:spPr/>
        <p:txBody>
          <a:bodyPr/>
          <a:lstStyle/>
          <a:p>
            <a:r>
              <a:rPr lang="en-US" dirty="0"/>
              <a:t>Console producer</a:t>
            </a:r>
          </a:p>
        </p:txBody>
      </p:sp>
      <p:sp>
        <p:nvSpPr>
          <p:cNvPr id="5" name="Rectangle: Single Corner Rounded 4">
            <a:extLst>
              <a:ext uri="{FF2B5EF4-FFF2-40B4-BE49-F238E27FC236}">
                <a16:creationId xmlns:a16="http://schemas.microsoft.com/office/drawing/2014/main" id="{E6018E26-10E6-8DBA-484A-DB4AA91DF0F4}"/>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3">
            <a:extLst>
              <a:ext uri="{FF2B5EF4-FFF2-40B4-BE49-F238E27FC236}">
                <a16:creationId xmlns:a16="http://schemas.microsoft.com/office/drawing/2014/main" id="{3E85A019-8F8D-8F01-4ED9-7AEE6AC2E5A9}"/>
              </a:ext>
            </a:extLst>
          </p:cNvPr>
          <p:cNvSpPr txBox="1">
            <a:spLocks/>
          </p:cNvSpPr>
          <p:nvPr/>
        </p:nvSpPr>
        <p:spPr>
          <a:xfrm>
            <a:off x="11715750" y="1"/>
            <a:ext cx="260138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pPr algn="ctr"/>
            <a:r>
              <a:rPr lang="en-US" sz="1600" b="0" dirty="0">
                <a:solidFill>
                  <a:schemeClr val="bg1"/>
                </a:solidFill>
                <a:latin typeface="Open Sans" panose="020B0606030504020204" pitchFamily="34" charset="0"/>
              </a:rPr>
              <a:t>Data formats</a:t>
            </a:r>
          </a:p>
        </p:txBody>
      </p:sp>
      <p:pic>
        <p:nvPicPr>
          <p:cNvPr id="10" name="Picture 9">
            <a:extLst>
              <a:ext uri="{FF2B5EF4-FFF2-40B4-BE49-F238E27FC236}">
                <a16:creationId xmlns:a16="http://schemas.microsoft.com/office/drawing/2014/main" id="{C3E89BAB-AD8B-DC76-D059-54636FCAA9C1}"/>
              </a:ext>
            </a:extLst>
          </p:cNvPr>
          <p:cNvPicPr>
            <a:picLocks noChangeAspect="1"/>
          </p:cNvPicPr>
          <p:nvPr/>
        </p:nvPicPr>
        <p:blipFill>
          <a:blip r:embed="rId2"/>
          <a:stretch>
            <a:fillRect/>
          </a:stretch>
        </p:blipFill>
        <p:spPr>
          <a:xfrm>
            <a:off x="457200" y="2667000"/>
            <a:ext cx="13716000" cy="2895600"/>
          </a:xfrm>
          <a:prstGeom prst="rect">
            <a:avLst/>
          </a:prstGeom>
        </p:spPr>
      </p:pic>
      <p:sp>
        <p:nvSpPr>
          <p:cNvPr id="11" name="TextBox 10">
            <a:extLst>
              <a:ext uri="{FF2B5EF4-FFF2-40B4-BE49-F238E27FC236}">
                <a16:creationId xmlns:a16="http://schemas.microsoft.com/office/drawing/2014/main" id="{D719F0A0-E5C8-8794-2187-01522AB3C630}"/>
              </a:ext>
            </a:extLst>
          </p:cNvPr>
          <p:cNvSpPr txBox="1"/>
          <p:nvPr/>
        </p:nvSpPr>
        <p:spPr>
          <a:xfrm>
            <a:off x="685800" y="6376593"/>
            <a:ext cx="9695731" cy="369332"/>
          </a:xfrm>
          <a:prstGeom prst="rect">
            <a:avLst/>
          </a:prstGeom>
          <a:noFill/>
        </p:spPr>
        <p:txBody>
          <a:bodyPr wrap="none" rtlCol="0">
            <a:spAutoFit/>
          </a:bodyPr>
          <a:lstStyle/>
          <a:p>
            <a:pPr algn="l">
              <a:lnSpc>
                <a:spcPct val="90000"/>
              </a:lnSpc>
              <a:spcAft>
                <a:spcPts val="400"/>
              </a:spcAft>
            </a:pPr>
            <a:r>
              <a:rPr lang="en-US" sz="2000" b="1" dirty="0">
                <a:solidFill>
                  <a:schemeClr val="accent1"/>
                </a:solidFill>
              </a:rPr>
              <a:t>CAUTION: </a:t>
            </a:r>
            <a:r>
              <a:rPr lang="en-US" sz="2000" dirty="0"/>
              <a:t>Avro powered command line clients are not provided by Kafka container!</a:t>
            </a:r>
          </a:p>
        </p:txBody>
      </p:sp>
    </p:spTree>
    <p:extLst>
      <p:ext uri="{BB962C8B-B14F-4D97-AF65-F5344CB8AC3E}">
        <p14:creationId xmlns:p14="http://schemas.microsoft.com/office/powerpoint/2010/main" val="316311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4D837-0321-1BE7-388D-9C42D595F939}"/>
              </a:ext>
            </a:extLst>
          </p:cNvPr>
          <p:cNvSpPr>
            <a:spLocks noGrp="1"/>
          </p:cNvSpPr>
          <p:nvPr>
            <p:ph type="title"/>
          </p:nvPr>
        </p:nvSpPr>
        <p:spPr/>
        <p:txBody>
          <a:bodyPr/>
          <a:lstStyle/>
          <a:p>
            <a:r>
              <a:rPr lang="en-US" dirty="0"/>
              <a:t>Console consumer</a:t>
            </a:r>
          </a:p>
        </p:txBody>
      </p:sp>
      <p:sp>
        <p:nvSpPr>
          <p:cNvPr id="5" name="Rectangle: Single Corner Rounded 4">
            <a:extLst>
              <a:ext uri="{FF2B5EF4-FFF2-40B4-BE49-F238E27FC236}">
                <a16:creationId xmlns:a16="http://schemas.microsoft.com/office/drawing/2014/main" id="{E6018E26-10E6-8DBA-484A-DB4AA91DF0F4}"/>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3">
            <a:extLst>
              <a:ext uri="{FF2B5EF4-FFF2-40B4-BE49-F238E27FC236}">
                <a16:creationId xmlns:a16="http://schemas.microsoft.com/office/drawing/2014/main" id="{3E85A019-8F8D-8F01-4ED9-7AEE6AC2E5A9}"/>
              </a:ext>
            </a:extLst>
          </p:cNvPr>
          <p:cNvSpPr txBox="1">
            <a:spLocks/>
          </p:cNvSpPr>
          <p:nvPr/>
        </p:nvSpPr>
        <p:spPr>
          <a:xfrm>
            <a:off x="11715750" y="1"/>
            <a:ext cx="260138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pPr algn="ctr"/>
            <a:r>
              <a:rPr lang="en-US" sz="1600" b="0" dirty="0">
                <a:solidFill>
                  <a:schemeClr val="bg1"/>
                </a:solidFill>
                <a:latin typeface="Open Sans" panose="020B0606030504020204" pitchFamily="34" charset="0"/>
              </a:rPr>
              <a:t>Data formats</a:t>
            </a:r>
          </a:p>
        </p:txBody>
      </p:sp>
      <p:pic>
        <p:nvPicPr>
          <p:cNvPr id="4" name="Picture 3">
            <a:extLst>
              <a:ext uri="{FF2B5EF4-FFF2-40B4-BE49-F238E27FC236}">
                <a16:creationId xmlns:a16="http://schemas.microsoft.com/office/drawing/2014/main" id="{F562BB9A-A169-70CB-A84A-D3F4539377F3}"/>
              </a:ext>
            </a:extLst>
          </p:cNvPr>
          <p:cNvPicPr>
            <a:picLocks noChangeAspect="1"/>
          </p:cNvPicPr>
          <p:nvPr/>
        </p:nvPicPr>
        <p:blipFill>
          <a:blip r:embed="rId2"/>
          <a:stretch>
            <a:fillRect/>
          </a:stretch>
        </p:blipFill>
        <p:spPr>
          <a:xfrm>
            <a:off x="457200" y="2667000"/>
            <a:ext cx="13716000" cy="2895600"/>
          </a:xfrm>
          <a:prstGeom prst="rect">
            <a:avLst/>
          </a:prstGeom>
        </p:spPr>
      </p:pic>
      <p:sp>
        <p:nvSpPr>
          <p:cNvPr id="8" name="TextBox 7">
            <a:extLst>
              <a:ext uri="{FF2B5EF4-FFF2-40B4-BE49-F238E27FC236}">
                <a16:creationId xmlns:a16="http://schemas.microsoft.com/office/drawing/2014/main" id="{E05C64C6-4530-24FE-F2F2-4AF920471950}"/>
              </a:ext>
            </a:extLst>
          </p:cNvPr>
          <p:cNvSpPr txBox="1"/>
          <p:nvPr/>
        </p:nvSpPr>
        <p:spPr>
          <a:xfrm>
            <a:off x="685800" y="6376593"/>
            <a:ext cx="9695731" cy="369332"/>
          </a:xfrm>
          <a:prstGeom prst="rect">
            <a:avLst/>
          </a:prstGeom>
          <a:noFill/>
        </p:spPr>
        <p:txBody>
          <a:bodyPr wrap="none" rtlCol="0">
            <a:spAutoFit/>
          </a:bodyPr>
          <a:lstStyle/>
          <a:p>
            <a:pPr algn="l">
              <a:lnSpc>
                <a:spcPct val="90000"/>
              </a:lnSpc>
              <a:spcAft>
                <a:spcPts val="400"/>
              </a:spcAft>
            </a:pPr>
            <a:r>
              <a:rPr lang="en-US" sz="2000" b="1" dirty="0">
                <a:solidFill>
                  <a:schemeClr val="accent1"/>
                </a:solidFill>
              </a:rPr>
              <a:t>CAUTION: </a:t>
            </a:r>
            <a:r>
              <a:rPr lang="en-US" sz="2000" dirty="0"/>
              <a:t>Avro powered command line clients are not provided by Kafka container!</a:t>
            </a:r>
          </a:p>
        </p:txBody>
      </p:sp>
    </p:spTree>
    <p:extLst>
      <p:ext uri="{BB962C8B-B14F-4D97-AF65-F5344CB8AC3E}">
        <p14:creationId xmlns:p14="http://schemas.microsoft.com/office/powerpoint/2010/main" val="626317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4D837-0321-1BE7-388D-9C42D595F939}"/>
              </a:ext>
            </a:extLst>
          </p:cNvPr>
          <p:cNvSpPr>
            <a:spLocks noGrp="1"/>
          </p:cNvSpPr>
          <p:nvPr>
            <p:ph type="title"/>
          </p:nvPr>
        </p:nvSpPr>
        <p:spPr/>
        <p:txBody>
          <a:bodyPr/>
          <a:lstStyle/>
          <a:p>
            <a:r>
              <a:rPr lang="it-IT" dirty="0"/>
              <a:t>Kafka Clients + Avro + Schema Registry</a:t>
            </a:r>
            <a:endParaRPr lang="en-US" dirty="0"/>
          </a:p>
        </p:txBody>
      </p:sp>
      <p:sp>
        <p:nvSpPr>
          <p:cNvPr id="7" name="Content Placeholder 6">
            <a:extLst>
              <a:ext uri="{FF2B5EF4-FFF2-40B4-BE49-F238E27FC236}">
                <a16:creationId xmlns:a16="http://schemas.microsoft.com/office/drawing/2014/main" id="{74A490A4-8D74-61D4-5944-5245FD650608}"/>
              </a:ext>
            </a:extLst>
          </p:cNvPr>
          <p:cNvSpPr>
            <a:spLocks noGrp="1"/>
          </p:cNvSpPr>
          <p:nvPr>
            <p:ph idx="1"/>
          </p:nvPr>
        </p:nvSpPr>
        <p:spPr/>
        <p:txBody>
          <a:bodyPr>
            <a:normAutofit/>
          </a:bodyPr>
          <a:lstStyle/>
          <a:p>
            <a:pPr marL="342900" indent="-342900">
              <a:buFont typeface="Arial" panose="020B0604020202020204" pitchFamily="34" charset="0"/>
              <a:buChar char="•"/>
            </a:pPr>
            <a:r>
              <a:rPr lang="en-US" sz="2400" b="0" dirty="0"/>
              <a:t>create a Spring Boot application</a:t>
            </a:r>
          </a:p>
          <a:p>
            <a:pPr marL="342900" indent="-342900">
              <a:buFont typeface="Arial" panose="020B0604020202020204" pitchFamily="34" charset="0"/>
              <a:buChar char="•"/>
            </a:pPr>
            <a:r>
              <a:rPr lang="en-US" sz="2400" b="0" dirty="0"/>
              <a:t>add dependencies (at the beginning of this section)</a:t>
            </a:r>
          </a:p>
          <a:p>
            <a:pPr marL="342900" indent="-342900">
              <a:buFont typeface="Arial" panose="020B0604020202020204" pitchFamily="34" charset="0"/>
              <a:buChar char="•"/>
            </a:pPr>
            <a:r>
              <a:rPr lang="en-US" sz="2400" b="0" dirty="0"/>
              <a:t>author your schemas and put them into `</a:t>
            </a:r>
            <a:r>
              <a:rPr lang="en-US" sz="2400" b="0" dirty="0" err="1"/>
              <a:t>src</a:t>
            </a:r>
            <a:r>
              <a:rPr lang="en-US" sz="2400" b="0" dirty="0"/>
              <a:t>/main/</a:t>
            </a:r>
            <a:r>
              <a:rPr lang="en-US" sz="2400" b="0" dirty="0" err="1"/>
              <a:t>avro</a:t>
            </a:r>
            <a:r>
              <a:rPr lang="en-US" sz="2400" b="0" dirty="0"/>
              <a:t>`</a:t>
            </a:r>
          </a:p>
          <a:p>
            <a:pPr marL="342900" indent="-342900">
              <a:buFont typeface="Arial" panose="020B0604020202020204" pitchFamily="34" charset="0"/>
              <a:buChar char="•"/>
            </a:pPr>
            <a:r>
              <a:rPr lang="en-US" sz="2400" b="0" dirty="0"/>
              <a:t>build your project and check if Avro builder classes have been generated</a:t>
            </a:r>
          </a:p>
        </p:txBody>
      </p:sp>
      <p:sp>
        <p:nvSpPr>
          <p:cNvPr id="5" name="Rectangle: Single Corner Rounded 4">
            <a:extLst>
              <a:ext uri="{FF2B5EF4-FFF2-40B4-BE49-F238E27FC236}">
                <a16:creationId xmlns:a16="http://schemas.microsoft.com/office/drawing/2014/main" id="{E6018E26-10E6-8DBA-484A-DB4AA91DF0F4}"/>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3">
            <a:extLst>
              <a:ext uri="{FF2B5EF4-FFF2-40B4-BE49-F238E27FC236}">
                <a16:creationId xmlns:a16="http://schemas.microsoft.com/office/drawing/2014/main" id="{3E85A019-8F8D-8F01-4ED9-7AEE6AC2E5A9}"/>
              </a:ext>
            </a:extLst>
          </p:cNvPr>
          <p:cNvSpPr txBox="1">
            <a:spLocks/>
          </p:cNvSpPr>
          <p:nvPr/>
        </p:nvSpPr>
        <p:spPr>
          <a:xfrm>
            <a:off x="11715750" y="1"/>
            <a:ext cx="260138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pPr algn="ctr"/>
            <a:r>
              <a:rPr lang="en-US" sz="1600" b="0" dirty="0">
                <a:solidFill>
                  <a:schemeClr val="bg1"/>
                </a:solidFill>
                <a:latin typeface="Open Sans" panose="020B0606030504020204" pitchFamily="34" charset="0"/>
              </a:rPr>
              <a:t>Data formats</a:t>
            </a:r>
          </a:p>
        </p:txBody>
      </p:sp>
    </p:spTree>
    <p:extLst>
      <p:ext uri="{BB962C8B-B14F-4D97-AF65-F5344CB8AC3E}">
        <p14:creationId xmlns:p14="http://schemas.microsoft.com/office/powerpoint/2010/main" val="374118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4D837-0321-1BE7-388D-9C42D595F939}"/>
              </a:ext>
            </a:extLst>
          </p:cNvPr>
          <p:cNvSpPr>
            <a:spLocks noGrp="1"/>
          </p:cNvSpPr>
          <p:nvPr>
            <p:ph type="title"/>
          </p:nvPr>
        </p:nvSpPr>
        <p:spPr/>
        <p:txBody>
          <a:bodyPr/>
          <a:lstStyle/>
          <a:p>
            <a:r>
              <a:rPr lang="it-IT" dirty="0"/>
              <a:t>Avro powered producer</a:t>
            </a:r>
            <a:endParaRPr lang="en-US" dirty="0"/>
          </a:p>
        </p:txBody>
      </p:sp>
      <p:sp>
        <p:nvSpPr>
          <p:cNvPr id="5" name="Rectangle: Single Corner Rounded 4">
            <a:extLst>
              <a:ext uri="{FF2B5EF4-FFF2-40B4-BE49-F238E27FC236}">
                <a16:creationId xmlns:a16="http://schemas.microsoft.com/office/drawing/2014/main" id="{E6018E26-10E6-8DBA-484A-DB4AA91DF0F4}"/>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3">
            <a:extLst>
              <a:ext uri="{FF2B5EF4-FFF2-40B4-BE49-F238E27FC236}">
                <a16:creationId xmlns:a16="http://schemas.microsoft.com/office/drawing/2014/main" id="{3E85A019-8F8D-8F01-4ED9-7AEE6AC2E5A9}"/>
              </a:ext>
            </a:extLst>
          </p:cNvPr>
          <p:cNvSpPr txBox="1">
            <a:spLocks/>
          </p:cNvSpPr>
          <p:nvPr/>
        </p:nvSpPr>
        <p:spPr>
          <a:xfrm>
            <a:off x="11715750" y="1"/>
            <a:ext cx="260138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pPr algn="ctr"/>
            <a:r>
              <a:rPr lang="en-US" sz="1600" b="0" dirty="0">
                <a:solidFill>
                  <a:schemeClr val="bg1"/>
                </a:solidFill>
                <a:latin typeface="Open Sans" panose="020B0606030504020204" pitchFamily="34" charset="0"/>
              </a:rPr>
              <a:t>Data formats</a:t>
            </a:r>
          </a:p>
        </p:txBody>
      </p:sp>
      <p:pic>
        <p:nvPicPr>
          <p:cNvPr id="9" name="Picture 8">
            <a:extLst>
              <a:ext uri="{FF2B5EF4-FFF2-40B4-BE49-F238E27FC236}">
                <a16:creationId xmlns:a16="http://schemas.microsoft.com/office/drawing/2014/main" id="{727E0E78-22C2-E424-9222-E76E2BC78DA9}"/>
              </a:ext>
            </a:extLst>
          </p:cNvPr>
          <p:cNvPicPr>
            <a:picLocks noChangeAspect="1"/>
          </p:cNvPicPr>
          <p:nvPr/>
        </p:nvPicPr>
        <p:blipFill>
          <a:blip r:embed="rId2"/>
          <a:stretch>
            <a:fillRect/>
          </a:stretch>
        </p:blipFill>
        <p:spPr>
          <a:xfrm>
            <a:off x="685800" y="1617354"/>
            <a:ext cx="13716000" cy="3467100"/>
          </a:xfrm>
          <a:prstGeom prst="rect">
            <a:avLst/>
          </a:prstGeom>
        </p:spPr>
      </p:pic>
      <p:sp>
        <p:nvSpPr>
          <p:cNvPr id="10" name="TextBox 9">
            <a:extLst>
              <a:ext uri="{FF2B5EF4-FFF2-40B4-BE49-F238E27FC236}">
                <a16:creationId xmlns:a16="http://schemas.microsoft.com/office/drawing/2014/main" id="{8BD94DF3-B01C-B862-C8B3-AA953EE1DF14}"/>
              </a:ext>
            </a:extLst>
          </p:cNvPr>
          <p:cNvSpPr txBox="1"/>
          <p:nvPr/>
        </p:nvSpPr>
        <p:spPr>
          <a:xfrm>
            <a:off x="685800" y="6434995"/>
            <a:ext cx="12188465" cy="369332"/>
          </a:xfrm>
          <a:prstGeom prst="rect">
            <a:avLst/>
          </a:prstGeom>
          <a:noFill/>
        </p:spPr>
        <p:txBody>
          <a:bodyPr wrap="none" rtlCol="0">
            <a:spAutoFit/>
          </a:bodyPr>
          <a:lstStyle/>
          <a:p>
            <a:pPr algn="l">
              <a:lnSpc>
                <a:spcPct val="90000"/>
              </a:lnSpc>
              <a:spcAft>
                <a:spcPts val="400"/>
              </a:spcAft>
            </a:pPr>
            <a:r>
              <a:rPr lang="en-US" sz="2000" b="1" dirty="0">
                <a:solidFill>
                  <a:schemeClr val="accent1"/>
                </a:solidFill>
              </a:rPr>
              <a:t>NOTE: </a:t>
            </a:r>
            <a:r>
              <a:rPr lang="en-US" sz="2000" dirty="0"/>
              <a:t>You can create a </a:t>
            </a:r>
            <a:r>
              <a:rPr lang="en-US" sz="2000" dirty="0" err="1">
                <a:solidFill>
                  <a:schemeClr val="accent1"/>
                </a:solidFill>
                <a:latin typeface="Consolas" panose="020B0609020204030204" pitchFamily="49" charset="0"/>
              </a:rPr>
              <a:t>KafkaProducer</a:t>
            </a:r>
            <a:r>
              <a:rPr lang="en-US" sz="2000" dirty="0">
                <a:solidFill>
                  <a:schemeClr val="accent1"/>
                </a:solidFill>
                <a:latin typeface="Consolas" panose="020B0609020204030204" pitchFamily="49" charset="0"/>
              </a:rPr>
              <a:t>&lt;</a:t>
            </a:r>
            <a:r>
              <a:rPr lang="en-US" sz="2000" dirty="0" err="1">
                <a:solidFill>
                  <a:schemeClr val="accent1"/>
                </a:solidFill>
                <a:latin typeface="Consolas" panose="020B0609020204030204" pitchFamily="49" charset="0"/>
              </a:rPr>
              <a:t>String,GenericRecord</a:t>
            </a:r>
            <a:r>
              <a:rPr lang="en-US" sz="2000" dirty="0">
                <a:solidFill>
                  <a:schemeClr val="accent1"/>
                </a:solidFill>
                <a:latin typeface="Consolas" panose="020B0609020204030204" pitchFamily="49" charset="0"/>
              </a:rPr>
              <a:t>&gt;</a:t>
            </a:r>
            <a:r>
              <a:rPr lang="en-US" sz="2000" dirty="0"/>
              <a:t> and use it without code generation.</a:t>
            </a:r>
          </a:p>
        </p:txBody>
      </p:sp>
    </p:spTree>
    <p:extLst>
      <p:ext uri="{BB962C8B-B14F-4D97-AF65-F5344CB8AC3E}">
        <p14:creationId xmlns:p14="http://schemas.microsoft.com/office/powerpoint/2010/main" val="2569278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4D837-0321-1BE7-388D-9C42D595F939}"/>
              </a:ext>
            </a:extLst>
          </p:cNvPr>
          <p:cNvSpPr>
            <a:spLocks noGrp="1"/>
          </p:cNvSpPr>
          <p:nvPr>
            <p:ph type="title"/>
          </p:nvPr>
        </p:nvSpPr>
        <p:spPr/>
        <p:txBody>
          <a:bodyPr/>
          <a:lstStyle/>
          <a:p>
            <a:r>
              <a:rPr lang="it-IT" dirty="0"/>
              <a:t>Send the data</a:t>
            </a:r>
            <a:endParaRPr lang="en-US" dirty="0"/>
          </a:p>
        </p:txBody>
      </p:sp>
      <p:sp>
        <p:nvSpPr>
          <p:cNvPr id="5" name="Rectangle: Single Corner Rounded 4">
            <a:extLst>
              <a:ext uri="{FF2B5EF4-FFF2-40B4-BE49-F238E27FC236}">
                <a16:creationId xmlns:a16="http://schemas.microsoft.com/office/drawing/2014/main" id="{E6018E26-10E6-8DBA-484A-DB4AA91DF0F4}"/>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3">
            <a:extLst>
              <a:ext uri="{FF2B5EF4-FFF2-40B4-BE49-F238E27FC236}">
                <a16:creationId xmlns:a16="http://schemas.microsoft.com/office/drawing/2014/main" id="{3E85A019-8F8D-8F01-4ED9-7AEE6AC2E5A9}"/>
              </a:ext>
            </a:extLst>
          </p:cNvPr>
          <p:cNvSpPr txBox="1">
            <a:spLocks/>
          </p:cNvSpPr>
          <p:nvPr/>
        </p:nvSpPr>
        <p:spPr>
          <a:xfrm>
            <a:off x="11715750" y="1"/>
            <a:ext cx="260138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pPr algn="ctr"/>
            <a:r>
              <a:rPr lang="en-US" sz="1600" b="0" dirty="0">
                <a:solidFill>
                  <a:schemeClr val="bg1"/>
                </a:solidFill>
                <a:latin typeface="Open Sans" panose="020B0606030504020204" pitchFamily="34" charset="0"/>
              </a:rPr>
              <a:t>Data formats</a:t>
            </a:r>
          </a:p>
        </p:txBody>
      </p:sp>
      <p:pic>
        <p:nvPicPr>
          <p:cNvPr id="4" name="Picture 3">
            <a:extLst>
              <a:ext uri="{FF2B5EF4-FFF2-40B4-BE49-F238E27FC236}">
                <a16:creationId xmlns:a16="http://schemas.microsoft.com/office/drawing/2014/main" id="{2F6073E6-F51C-067E-A3DB-07D5735F75ED}"/>
              </a:ext>
            </a:extLst>
          </p:cNvPr>
          <p:cNvPicPr>
            <a:picLocks noChangeAspect="1"/>
          </p:cNvPicPr>
          <p:nvPr/>
        </p:nvPicPr>
        <p:blipFill>
          <a:blip r:embed="rId2"/>
          <a:stretch>
            <a:fillRect/>
          </a:stretch>
        </p:blipFill>
        <p:spPr>
          <a:xfrm>
            <a:off x="457200" y="1415808"/>
            <a:ext cx="13716000" cy="4095750"/>
          </a:xfrm>
          <a:prstGeom prst="rect">
            <a:avLst/>
          </a:prstGeom>
        </p:spPr>
      </p:pic>
    </p:spTree>
    <p:extLst>
      <p:ext uri="{BB962C8B-B14F-4D97-AF65-F5344CB8AC3E}">
        <p14:creationId xmlns:p14="http://schemas.microsoft.com/office/powerpoint/2010/main" val="139402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43ADAD6-FF70-8040-7976-AE4AE03F4F32}"/>
              </a:ext>
            </a:extLst>
          </p:cNvPr>
          <p:cNvPicPr>
            <a:picLocks noChangeAspect="1"/>
          </p:cNvPicPr>
          <p:nvPr/>
        </p:nvPicPr>
        <p:blipFill>
          <a:blip r:embed="rId2"/>
          <a:stretch>
            <a:fillRect/>
          </a:stretch>
        </p:blipFill>
        <p:spPr>
          <a:xfrm>
            <a:off x="313266" y="639763"/>
            <a:ext cx="14097000" cy="7296150"/>
          </a:xfrm>
          <a:prstGeom prst="rect">
            <a:avLst/>
          </a:prstGeom>
        </p:spPr>
      </p:pic>
      <p:sp>
        <p:nvSpPr>
          <p:cNvPr id="2" name="Title 1">
            <a:extLst>
              <a:ext uri="{FF2B5EF4-FFF2-40B4-BE49-F238E27FC236}">
                <a16:creationId xmlns:a16="http://schemas.microsoft.com/office/drawing/2014/main" id="{D404D837-0321-1BE7-388D-9C42D595F939}"/>
              </a:ext>
            </a:extLst>
          </p:cNvPr>
          <p:cNvSpPr>
            <a:spLocks noGrp="1"/>
          </p:cNvSpPr>
          <p:nvPr>
            <p:ph type="title"/>
          </p:nvPr>
        </p:nvSpPr>
        <p:spPr/>
        <p:txBody>
          <a:bodyPr/>
          <a:lstStyle/>
          <a:p>
            <a:r>
              <a:rPr lang="it-IT" dirty="0"/>
              <a:t>Avro powered consumer</a:t>
            </a:r>
            <a:endParaRPr lang="en-US" dirty="0"/>
          </a:p>
        </p:txBody>
      </p:sp>
      <p:sp>
        <p:nvSpPr>
          <p:cNvPr id="5" name="Rectangle: Single Corner Rounded 4">
            <a:extLst>
              <a:ext uri="{FF2B5EF4-FFF2-40B4-BE49-F238E27FC236}">
                <a16:creationId xmlns:a16="http://schemas.microsoft.com/office/drawing/2014/main" id="{E6018E26-10E6-8DBA-484A-DB4AA91DF0F4}"/>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3">
            <a:extLst>
              <a:ext uri="{FF2B5EF4-FFF2-40B4-BE49-F238E27FC236}">
                <a16:creationId xmlns:a16="http://schemas.microsoft.com/office/drawing/2014/main" id="{3E85A019-8F8D-8F01-4ED9-7AEE6AC2E5A9}"/>
              </a:ext>
            </a:extLst>
          </p:cNvPr>
          <p:cNvSpPr txBox="1">
            <a:spLocks/>
          </p:cNvSpPr>
          <p:nvPr/>
        </p:nvSpPr>
        <p:spPr>
          <a:xfrm>
            <a:off x="11715750" y="1"/>
            <a:ext cx="260138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pPr algn="ctr"/>
            <a:r>
              <a:rPr lang="en-US" sz="1600" b="0" dirty="0">
                <a:solidFill>
                  <a:schemeClr val="bg1"/>
                </a:solidFill>
                <a:latin typeface="Open Sans" panose="020B0606030504020204" pitchFamily="34" charset="0"/>
              </a:rPr>
              <a:t>Data formats</a:t>
            </a:r>
          </a:p>
        </p:txBody>
      </p:sp>
      <p:sp>
        <p:nvSpPr>
          <p:cNvPr id="12" name="TextBox 11">
            <a:extLst>
              <a:ext uri="{FF2B5EF4-FFF2-40B4-BE49-F238E27FC236}">
                <a16:creationId xmlns:a16="http://schemas.microsoft.com/office/drawing/2014/main" id="{EE998359-9880-B035-0061-0185814C5E17}"/>
              </a:ext>
            </a:extLst>
          </p:cNvPr>
          <p:cNvSpPr txBox="1"/>
          <p:nvPr/>
        </p:nvSpPr>
        <p:spPr>
          <a:xfrm>
            <a:off x="8632889" y="4299413"/>
            <a:ext cx="5311711" cy="1856919"/>
          </a:xfrm>
          <a:prstGeom prst="rect">
            <a:avLst/>
          </a:prstGeom>
          <a:noFill/>
        </p:spPr>
        <p:txBody>
          <a:bodyPr wrap="square" rtlCol="0">
            <a:spAutoFit/>
          </a:bodyPr>
          <a:lstStyle/>
          <a:p>
            <a:pPr marL="457200" indent="-457200" algn="l">
              <a:lnSpc>
                <a:spcPct val="90000"/>
              </a:lnSpc>
              <a:spcAft>
                <a:spcPts val="400"/>
              </a:spcAft>
              <a:buFont typeface="+mj-lt"/>
              <a:buAutoNum type="arabicPeriod"/>
            </a:pPr>
            <a:r>
              <a:rPr lang="en-US" sz="2000" dirty="0"/>
              <a:t>Set up schema registry location.</a:t>
            </a:r>
          </a:p>
          <a:p>
            <a:pPr marL="457200" indent="-457200" algn="l">
              <a:lnSpc>
                <a:spcPct val="90000"/>
              </a:lnSpc>
              <a:spcAft>
                <a:spcPts val="400"/>
              </a:spcAft>
              <a:buFont typeface="+mj-lt"/>
              <a:buAutoNum type="arabicPeriod"/>
            </a:pPr>
            <a:r>
              <a:rPr lang="en-US" sz="2000" dirty="0"/>
              <a:t>Specify whether you want to work with </a:t>
            </a:r>
            <a:br>
              <a:rPr lang="en-US" sz="2000" dirty="0"/>
            </a:br>
            <a:r>
              <a:rPr lang="en-US" sz="2000" dirty="0"/>
              <a:t>a </a:t>
            </a:r>
            <a:r>
              <a:rPr lang="en-US" sz="2000" dirty="0" err="1">
                <a:solidFill>
                  <a:schemeClr val="accent1"/>
                </a:solidFill>
                <a:latin typeface="Consolas" panose="020B0609020204030204" pitchFamily="49" charset="0"/>
              </a:rPr>
              <a:t>GenericRecord</a:t>
            </a:r>
            <a:r>
              <a:rPr lang="en-US" sz="2000" dirty="0"/>
              <a:t> or </a:t>
            </a:r>
            <a:r>
              <a:rPr lang="en-US" sz="2000" dirty="0" err="1">
                <a:solidFill>
                  <a:schemeClr val="accent1"/>
                </a:solidFill>
                <a:latin typeface="Consolas" panose="020B0609020204030204" pitchFamily="49" charset="0"/>
              </a:rPr>
              <a:t>SpecificRecord</a:t>
            </a:r>
            <a:r>
              <a:rPr lang="en-US" sz="2000" dirty="0"/>
              <a:t> subclass.</a:t>
            </a:r>
          </a:p>
          <a:p>
            <a:pPr marL="457200" indent="-457200" algn="l">
              <a:lnSpc>
                <a:spcPct val="90000"/>
              </a:lnSpc>
              <a:spcAft>
                <a:spcPts val="400"/>
              </a:spcAft>
              <a:buFont typeface="+mj-lt"/>
              <a:buAutoNum type="arabicPeriod"/>
            </a:pPr>
            <a:r>
              <a:rPr lang="en-US" sz="2000" dirty="0"/>
              <a:t>Consume as usual with strongly typed payload.</a:t>
            </a:r>
          </a:p>
        </p:txBody>
      </p:sp>
    </p:spTree>
    <p:extLst>
      <p:ext uri="{BB962C8B-B14F-4D97-AF65-F5344CB8AC3E}">
        <p14:creationId xmlns:p14="http://schemas.microsoft.com/office/powerpoint/2010/main" val="379987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4D837-0321-1BE7-388D-9C42D595F939}"/>
              </a:ext>
            </a:extLst>
          </p:cNvPr>
          <p:cNvSpPr>
            <a:spLocks noGrp="1"/>
          </p:cNvSpPr>
          <p:nvPr>
            <p:ph type="title"/>
          </p:nvPr>
        </p:nvSpPr>
        <p:spPr/>
        <p:txBody>
          <a:bodyPr/>
          <a:lstStyle/>
          <a:p>
            <a:r>
              <a:rPr lang="it-IT" dirty="0"/>
              <a:t>AKHQ support for schema registry</a:t>
            </a:r>
            <a:endParaRPr lang="en-US" dirty="0"/>
          </a:p>
        </p:txBody>
      </p:sp>
      <p:sp>
        <p:nvSpPr>
          <p:cNvPr id="5" name="Rectangle: Single Corner Rounded 4">
            <a:extLst>
              <a:ext uri="{FF2B5EF4-FFF2-40B4-BE49-F238E27FC236}">
                <a16:creationId xmlns:a16="http://schemas.microsoft.com/office/drawing/2014/main" id="{E6018E26-10E6-8DBA-484A-DB4AA91DF0F4}"/>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3">
            <a:extLst>
              <a:ext uri="{FF2B5EF4-FFF2-40B4-BE49-F238E27FC236}">
                <a16:creationId xmlns:a16="http://schemas.microsoft.com/office/drawing/2014/main" id="{3E85A019-8F8D-8F01-4ED9-7AEE6AC2E5A9}"/>
              </a:ext>
            </a:extLst>
          </p:cNvPr>
          <p:cNvSpPr txBox="1">
            <a:spLocks/>
          </p:cNvSpPr>
          <p:nvPr/>
        </p:nvSpPr>
        <p:spPr>
          <a:xfrm>
            <a:off x="11715750" y="1"/>
            <a:ext cx="260138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pPr algn="ctr"/>
            <a:r>
              <a:rPr lang="en-US" sz="1600" b="0" dirty="0">
                <a:solidFill>
                  <a:schemeClr val="bg1"/>
                </a:solidFill>
                <a:latin typeface="Open Sans" panose="020B0606030504020204" pitchFamily="34" charset="0"/>
              </a:rPr>
              <a:t>Data formats</a:t>
            </a:r>
          </a:p>
        </p:txBody>
      </p:sp>
      <p:pic>
        <p:nvPicPr>
          <p:cNvPr id="4" name="Picture 3">
            <a:extLst>
              <a:ext uri="{FF2B5EF4-FFF2-40B4-BE49-F238E27FC236}">
                <a16:creationId xmlns:a16="http://schemas.microsoft.com/office/drawing/2014/main" id="{0D785D0E-D10E-870E-95CF-DDC9892F89E3}"/>
              </a:ext>
            </a:extLst>
          </p:cNvPr>
          <p:cNvPicPr>
            <a:picLocks noChangeAspect="1"/>
          </p:cNvPicPr>
          <p:nvPr/>
        </p:nvPicPr>
        <p:blipFill>
          <a:blip r:embed="rId2"/>
          <a:stretch>
            <a:fillRect/>
          </a:stretch>
        </p:blipFill>
        <p:spPr>
          <a:xfrm>
            <a:off x="685800" y="1348580"/>
            <a:ext cx="8139789" cy="5943471"/>
          </a:xfrm>
          <a:prstGeom prst="rect">
            <a:avLst/>
          </a:prstGeom>
        </p:spPr>
      </p:pic>
      <p:sp>
        <p:nvSpPr>
          <p:cNvPr id="7" name="TextBox 6">
            <a:extLst>
              <a:ext uri="{FF2B5EF4-FFF2-40B4-BE49-F238E27FC236}">
                <a16:creationId xmlns:a16="http://schemas.microsoft.com/office/drawing/2014/main" id="{9CDA1E24-5BD7-33D4-82C0-A8F2CACC9E67}"/>
              </a:ext>
            </a:extLst>
          </p:cNvPr>
          <p:cNvSpPr txBox="1"/>
          <p:nvPr/>
        </p:nvSpPr>
        <p:spPr>
          <a:xfrm>
            <a:off x="9340771" y="3858650"/>
            <a:ext cx="4603830" cy="923330"/>
          </a:xfrm>
          <a:prstGeom prst="rect">
            <a:avLst/>
          </a:prstGeom>
          <a:noFill/>
        </p:spPr>
        <p:txBody>
          <a:bodyPr wrap="square" rtlCol="0">
            <a:spAutoFit/>
          </a:bodyPr>
          <a:lstStyle/>
          <a:p>
            <a:pPr algn="l">
              <a:lnSpc>
                <a:spcPct val="90000"/>
              </a:lnSpc>
              <a:spcAft>
                <a:spcPts val="400"/>
              </a:spcAft>
            </a:pPr>
            <a:r>
              <a:rPr lang="en-US" sz="2000" dirty="0"/>
              <a:t>Message keys/values are automatically decoded from Avro and presented in JSON format</a:t>
            </a:r>
          </a:p>
        </p:txBody>
      </p:sp>
    </p:spTree>
    <p:extLst>
      <p:ext uri="{BB962C8B-B14F-4D97-AF65-F5344CB8AC3E}">
        <p14:creationId xmlns:p14="http://schemas.microsoft.com/office/powerpoint/2010/main" val="22287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4D837-0321-1BE7-388D-9C42D595F939}"/>
              </a:ext>
            </a:extLst>
          </p:cNvPr>
          <p:cNvSpPr>
            <a:spLocks noGrp="1"/>
          </p:cNvSpPr>
          <p:nvPr>
            <p:ph type="title"/>
          </p:nvPr>
        </p:nvSpPr>
        <p:spPr/>
        <p:txBody>
          <a:bodyPr/>
          <a:lstStyle/>
          <a:p>
            <a:r>
              <a:rPr lang="it-IT" dirty="0"/>
              <a:t>AKHQ support for schema registry</a:t>
            </a:r>
            <a:endParaRPr lang="en-US" dirty="0"/>
          </a:p>
        </p:txBody>
      </p:sp>
      <p:sp>
        <p:nvSpPr>
          <p:cNvPr id="5" name="Rectangle: Single Corner Rounded 4">
            <a:extLst>
              <a:ext uri="{FF2B5EF4-FFF2-40B4-BE49-F238E27FC236}">
                <a16:creationId xmlns:a16="http://schemas.microsoft.com/office/drawing/2014/main" id="{E6018E26-10E6-8DBA-484A-DB4AA91DF0F4}"/>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3">
            <a:extLst>
              <a:ext uri="{FF2B5EF4-FFF2-40B4-BE49-F238E27FC236}">
                <a16:creationId xmlns:a16="http://schemas.microsoft.com/office/drawing/2014/main" id="{3E85A019-8F8D-8F01-4ED9-7AEE6AC2E5A9}"/>
              </a:ext>
            </a:extLst>
          </p:cNvPr>
          <p:cNvSpPr txBox="1">
            <a:spLocks/>
          </p:cNvSpPr>
          <p:nvPr/>
        </p:nvSpPr>
        <p:spPr>
          <a:xfrm>
            <a:off x="11715750" y="1"/>
            <a:ext cx="260138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pPr algn="ctr"/>
            <a:r>
              <a:rPr lang="en-US" sz="1600" b="0" dirty="0">
                <a:solidFill>
                  <a:schemeClr val="bg1"/>
                </a:solidFill>
                <a:latin typeface="Open Sans" panose="020B0606030504020204" pitchFamily="34" charset="0"/>
              </a:rPr>
              <a:t>Data formats</a:t>
            </a:r>
          </a:p>
        </p:txBody>
      </p:sp>
      <p:sp>
        <p:nvSpPr>
          <p:cNvPr id="7" name="TextBox 6">
            <a:extLst>
              <a:ext uri="{FF2B5EF4-FFF2-40B4-BE49-F238E27FC236}">
                <a16:creationId xmlns:a16="http://schemas.microsoft.com/office/drawing/2014/main" id="{9CDA1E24-5BD7-33D4-82C0-A8F2CACC9E67}"/>
              </a:ext>
            </a:extLst>
          </p:cNvPr>
          <p:cNvSpPr txBox="1"/>
          <p:nvPr/>
        </p:nvSpPr>
        <p:spPr>
          <a:xfrm>
            <a:off x="9491241" y="2635526"/>
            <a:ext cx="4453359" cy="3369577"/>
          </a:xfrm>
          <a:prstGeom prst="rect">
            <a:avLst/>
          </a:prstGeom>
          <a:noFill/>
        </p:spPr>
        <p:txBody>
          <a:bodyPr wrap="square" rtlCol="0">
            <a:spAutoFit/>
          </a:bodyPr>
          <a:lstStyle/>
          <a:p>
            <a:pPr marL="342900" indent="-342900" algn="just">
              <a:lnSpc>
                <a:spcPct val="150000"/>
              </a:lnSpc>
              <a:spcAft>
                <a:spcPts val="400"/>
              </a:spcAft>
              <a:buFont typeface="Arial" panose="020B0604020202020204" pitchFamily="34" charset="0"/>
              <a:buChar char="•"/>
            </a:pPr>
            <a:r>
              <a:rPr lang="en-US" sz="2000" dirty="0"/>
              <a:t>Subject compatibility level can be set up.</a:t>
            </a:r>
          </a:p>
          <a:p>
            <a:pPr marL="342900" indent="-342900" algn="just">
              <a:lnSpc>
                <a:spcPct val="150000"/>
              </a:lnSpc>
              <a:spcAft>
                <a:spcPts val="400"/>
              </a:spcAft>
              <a:buFont typeface="Arial" panose="020B0604020202020204" pitchFamily="34" charset="0"/>
              <a:buChar char="•"/>
            </a:pPr>
            <a:r>
              <a:rPr lang="en-US" sz="2000" dirty="0"/>
              <a:t>Schema can be modified in-place.</a:t>
            </a:r>
          </a:p>
          <a:p>
            <a:pPr marL="342900" indent="-342900" algn="just">
              <a:lnSpc>
                <a:spcPct val="150000"/>
              </a:lnSpc>
              <a:spcAft>
                <a:spcPts val="400"/>
              </a:spcAft>
              <a:buFont typeface="Arial" panose="020B0604020202020204" pitchFamily="34" charset="0"/>
              <a:buChar char="•"/>
            </a:pPr>
            <a:r>
              <a:rPr lang="en-US" sz="2000" dirty="0"/>
              <a:t>The </a:t>
            </a:r>
            <a:r>
              <a:rPr lang="en-US" sz="2000" dirty="0">
                <a:solidFill>
                  <a:schemeClr val="accent1"/>
                </a:solidFill>
              </a:rPr>
              <a:t>Update</a:t>
            </a:r>
            <a:r>
              <a:rPr lang="en-US" sz="2000" dirty="0"/>
              <a:t> action will check if requested schema modifications are allowed by compatibility level chosen,</a:t>
            </a:r>
          </a:p>
        </p:txBody>
      </p:sp>
      <p:pic>
        <p:nvPicPr>
          <p:cNvPr id="8" name="Picture 7">
            <a:extLst>
              <a:ext uri="{FF2B5EF4-FFF2-40B4-BE49-F238E27FC236}">
                <a16:creationId xmlns:a16="http://schemas.microsoft.com/office/drawing/2014/main" id="{49823210-2E3C-0294-E8B2-C225BACA154F}"/>
              </a:ext>
            </a:extLst>
          </p:cNvPr>
          <p:cNvPicPr>
            <a:picLocks noChangeAspect="1"/>
          </p:cNvPicPr>
          <p:nvPr/>
        </p:nvPicPr>
        <p:blipFill>
          <a:blip r:embed="rId2"/>
          <a:stretch>
            <a:fillRect/>
          </a:stretch>
        </p:blipFill>
        <p:spPr>
          <a:xfrm>
            <a:off x="688633" y="1326164"/>
            <a:ext cx="8652138" cy="5988302"/>
          </a:xfrm>
          <a:prstGeom prst="rect">
            <a:avLst/>
          </a:prstGeom>
        </p:spPr>
      </p:pic>
    </p:spTree>
    <p:extLst>
      <p:ext uri="{BB962C8B-B14F-4D97-AF65-F5344CB8AC3E}">
        <p14:creationId xmlns:p14="http://schemas.microsoft.com/office/powerpoint/2010/main" val="367377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mj-lt"/>
                <a:cs typeface="+mj-lt"/>
              </a:rPr>
              <a:t>Introduction to Avro</a:t>
            </a:r>
            <a:endParaRPr lang="ru-RU" dirty="0"/>
          </a:p>
        </p:txBody>
      </p:sp>
    </p:spTree>
    <p:extLst>
      <p:ext uri="{BB962C8B-B14F-4D97-AF65-F5344CB8AC3E}">
        <p14:creationId xmlns:p14="http://schemas.microsoft.com/office/powerpoint/2010/main" val="2562490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84ECE-51A9-19A6-0957-4BA1C975C236}"/>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9619C330-F80C-40F8-FA26-EC97C69CDC72}"/>
              </a:ext>
            </a:extLst>
          </p:cNvPr>
          <p:cNvSpPr>
            <a:spLocks noGrp="1"/>
          </p:cNvSpPr>
          <p:nvPr>
            <p:ph idx="1"/>
          </p:nvPr>
        </p:nvSpPr>
        <p:spPr/>
        <p:txBody>
          <a:bodyPr/>
          <a:lstStyle/>
          <a:p>
            <a:r>
              <a:rPr lang="en-US" dirty="0">
                <a:solidFill>
                  <a:schemeClr val="accent1"/>
                </a:solidFill>
              </a:rPr>
              <a:t>Schema registry reference: </a:t>
            </a:r>
          </a:p>
          <a:p>
            <a:r>
              <a:rPr lang="en-US" b="0" dirty="0">
                <a:hlinkClick r:id="rId2"/>
              </a:rPr>
              <a:t>https://docs.confluent.io/platform/current/schema-registry/serdes-develop/index.html</a:t>
            </a:r>
            <a:endParaRPr lang="en-US" b="0" dirty="0"/>
          </a:p>
          <a:p>
            <a:pPr algn="ctr"/>
            <a:endParaRPr lang="en-US" b="0" dirty="0"/>
          </a:p>
          <a:p>
            <a:r>
              <a:rPr lang="en-US" dirty="0">
                <a:solidFill>
                  <a:schemeClr val="accent1"/>
                </a:solidFill>
              </a:rPr>
              <a:t>Detailed external demo: </a:t>
            </a:r>
          </a:p>
          <a:p>
            <a:r>
              <a:rPr lang="en-US" b="0" dirty="0">
                <a:hlinkClick r:id="rId3"/>
              </a:rPr>
              <a:t>https://github.com/lydtechconsulting/kafka-schema-registry-avro/tree/v1.0.0</a:t>
            </a:r>
            <a:endParaRPr lang="en-US" b="0" dirty="0"/>
          </a:p>
          <a:p>
            <a:pPr algn="ctr"/>
            <a:endParaRPr lang="en-US" b="0" dirty="0"/>
          </a:p>
          <a:p>
            <a:r>
              <a:rPr lang="en-US" dirty="0">
                <a:solidFill>
                  <a:schemeClr val="accent1"/>
                </a:solidFill>
              </a:rPr>
              <a:t>Multiple events in the same topic:</a:t>
            </a:r>
          </a:p>
          <a:p>
            <a:r>
              <a:rPr lang="en-US" b="0" dirty="0">
                <a:hlinkClick r:id="rId4"/>
              </a:rPr>
              <a:t>https://docs.confluent.io/platform/current/schema-registry/serdes-develop/serdes-avro.html#multiple-event-types-in-the-same-topic</a:t>
            </a:r>
            <a:endParaRPr lang="en-US" b="0" dirty="0"/>
          </a:p>
          <a:p>
            <a:endParaRPr lang="en-US" b="0" dirty="0"/>
          </a:p>
          <a:p>
            <a:endParaRPr lang="en-US" b="0" dirty="0"/>
          </a:p>
          <a:p>
            <a:endParaRPr lang="en-US" dirty="0"/>
          </a:p>
        </p:txBody>
      </p:sp>
    </p:spTree>
    <p:extLst>
      <p:ext uri="{BB962C8B-B14F-4D97-AF65-F5344CB8AC3E}">
        <p14:creationId xmlns:p14="http://schemas.microsoft.com/office/powerpoint/2010/main" val="121644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8" name="Text Box 115">
            <a:extLst>
              <a:ext uri="{FF2B5EF4-FFF2-40B4-BE49-F238E27FC236}">
                <a16:creationId xmlns:a16="http://schemas.microsoft.com/office/drawing/2014/main" id="{AE73D340-2581-4F46-8033-5D3536AD24C7}"/>
              </a:ext>
            </a:extLst>
          </p:cNvPr>
          <p:cNvSpPr txBox="1">
            <a:spLocks noChangeArrowheads="1"/>
          </p:cNvSpPr>
          <p:nvPr/>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lgn="r" defTabSz="820738">
                <a:spcBef>
                  <a:spcPct val="50000"/>
                </a:spcBef>
              </a:pPr>
              <a:t>41</a:t>
            </a:fld>
            <a:endParaRPr lang="en-US" sz="1100" b="1" dirty="0">
              <a:solidFill>
                <a:schemeClr val="bg1"/>
              </a:solidFill>
            </a:endParaRPr>
          </a:p>
        </p:txBody>
      </p:sp>
      <p:sp>
        <p:nvSpPr>
          <p:cNvPr id="14" name="Title 4"/>
          <p:cNvSpPr txBox="1">
            <a:spLocks/>
          </p:cNvSpPr>
          <p:nvPr/>
        </p:nvSpPr>
        <p:spPr>
          <a:xfrm>
            <a:off x="685800" y="2076233"/>
            <a:ext cx="10414000" cy="2229067"/>
          </a:xfrm>
          <a:prstGeom prst="rect">
            <a:avLst/>
          </a:prstGeom>
        </p:spPr>
        <p:txBody>
          <a:bodyPr anchor="ctr"/>
          <a:lstStyle>
            <a:lvl1pPr algn="l" defTabSz="1463040" rtl="0" eaLnBrk="1" latinLnBrk="0" hangingPunct="1">
              <a:lnSpc>
                <a:spcPct val="85000"/>
              </a:lnSpc>
              <a:spcBef>
                <a:spcPct val="0"/>
              </a:spcBef>
              <a:buNone/>
              <a:defRPr sz="3600" b="1" kern="1200">
                <a:solidFill>
                  <a:schemeClr val="accent1"/>
                </a:solidFill>
                <a:latin typeface="+mj-lt"/>
                <a:ea typeface="+mj-ea"/>
                <a:cs typeface="+mj-cs"/>
              </a:defRPr>
            </a:lvl1pPr>
          </a:lstStyle>
          <a:p>
            <a:r>
              <a:rPr lang="en-US" sz="6000" dirty="0">
                <a:solidFill>
                  <a:schemeClr val="bg1"/>
                </a:solidFill>
              </a:rPr>
              <a:t>Questions?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698" y="7219681"/>
            <a:ext cx="2048690" cy="843336"/>
          </a:xfrm>
          <a:prstGeom prst="rect">
            <a:avLst/>
          </a:prstGeom>
        </p:spPr>
      </p:pic>
    </p:spTree>
    <p:extLst>
      <p:ext uri="{BB962C8B-B14F-4D97-AF65-F5344CB8AC3E}">
        <p14:creationId xmlns:p14="http://schemas.microsoft.com/office/powerpoint/2010/main" val="2681083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a:t>
            </a:r>
            <a:r>
              <a:rPr lang="en-US" dirty="0">
                <a:latin typeface="+mn-lt"/>
              </a:rPr>
              <a:t> </a:t>
            </a:r>
            <a:r>
              <a:rPr lang="en-US" dirty="0"/>
              <a:t>you!</a:t>
            </a:r>
            <a:endParaRPr lang="ru-RU" dirty="0"/>
          </a:p>
        </p:txBody>
      </p:sp>
      <p:sp>
        <p:nvSpPr>
          <p:cNvPr id="3" name="Subtitle 2"/>
          <p:cNvSpPr>
            <a:spLocks noGrp="1"/>
          </p:cNvSpPr>
          <p:nvPr>
            <p:ph type="subTitle" idx="1"/>
          </p:nvPr>
        </p:nvSpPr>
        <p:spPr/>
        <p:txBody>
          <a:bodyPr/>
          <a:lstStyle/>
          <a:p>
            <a:r>
              <a:rPr lang="en-US" dirty="0"/>
              <a:t>Please share your feedback.</a:t>
            </a:r>
            <a:br>
              <a:rPr lang="en-US" dirty="0"/>
            </a:br>
            <a:r>
              <a:rPr lang="en-US" dirty="0"/>
              <a:t>Your opinion is important to us!</a:t>
            </a:r>
            <a:endParaRPr lang="uk-UA" dirty="0"/>
          </a:p>
        </p:txBody>
      </p:sp>
    </p:spTree>
    <p:extLst>
      <p:ext uri="{BB962C8B-B14F-4D97-AF65-F5344CB8AC3E}">
        <p14:creationId xmlns:p14="http://schemas.microsoft.com/office/powerpoint/2010/main" val="1100698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987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982CD5EC-87FA-AABB-EB60-375FF003CE07}"/>
              </a:ext>
            </a:extLst>
          </p:cNvPr>
          <p:cNvSpPr>
            <a:spLocks noGrp="1"/>
          </p:cNvSpPr>
          <p:nvPr>
            <p:ph sz="half" idx="1"/>
          </p:nvPr>
        </p:nvSpPr>
        <p:spPr/>
        <p:txBody>
          <a:bodyPr>
            <a:normAutofit/>
          </a:bodyPr>
          <a:lstStyle/>
          <a:p>
            <a:r>
              <a:rPr lang="en-US" b="0" dirty="0">
                <a:hlinkClick r:id="rId2"/>
              </a:rPr>
              <a:t>https://avro.apache.org/</a:t>
            </a:r>
            <a:endParaRPr lang="en-US" b="0" dirty="0"/>
          </a:p>
          <a:p>
            <a:r>
              <a:rPr lang="en-US" b="0" dirty="0"/>
              <a:t>Apache Avro™ is a data serialization system.</a:t>
            </a:r>
          </a:p>
          <a:p>
            <a:endParaRPr lang="en-US" b="0" dirty="0"/>
          </a:p>
          <a:p>
            <a:r>
              <a:rPr lang="en-US" b="0" dirty="0"/>
              <a:t>Avro provides:</a:t>
            </a:r>
          </a:p>
          <a:p>
            <a:pPr marL="342900" indent="-342900" algn="just">
              <a:buFont typeface="Arial" panose="020B0604020202020204" pitchFamily="34" charset="0"/>
              <a:buChar char="•"/>
            </a:pPr>
            <a:r>
              <a:rPr lang="en-US" dirty="0"/>
              <a:t>Rich data structures</a:t>
            </a:r>
            <a:r>
              <a:rPr lang="en-US" b="0" dirty="0"/>
              <a:t>.</a:t>
            </a:r>
          </a:p>
          <a:p>
            <a:pPr marL="342900" indent="-342900" algn="just">
              <a:buFont typeface="Arial" panose="020B0604020202020204" pitchFamily="34" charset="0"/>
              <a:buChar char="•"/>
            </a:pPr>
            <a:r>
              <a:rPr lang="en-US" b="0" dirty="0"/>
              <a:t>A compact, fast, </a:t>
            </a:r>
            <a:r>
              <a:rPr lang="en-US" dirty="0"/>
              <a:t>binary</a:t>
            </a:r>
            <a:r>
              <a:rPr lang="en-US" b="0" dirty="0"/>
              <a:t> data format.</a:t>
            </a:r>
          </a:p>
          <a:p>
            <a:pPr marL="342900" indent="-342900" algn="just">
              <a:buFont typeface="Arial" panose="020B0604020202020204" pitchFamily="34" charset="0"/>
              <a:buChar char="•"/>
            </a:pPr>
            <a:r>
              <a:rPr lang="en-US" b="0" dirty="0"/>
              <a:t>A container file, to store persistent data.</a:t>
            </a:r>
          </a:p>
          <a:p>
            <a:pPr marL="342900" indent="-342900" algn="just">
              <a:buFont typeface="Arial" panose="020B0604020202020204" pitchFamily="34" charset="0"/>
              <a:buChar char="•"/>
            </a:pPr>
            <a:r>
              <a:rPr lang="en-US" b="0" dirty="0"/>
              <a:t>Remote procedure call (RPC).</a:t>
            </a:r>
          </a:p>
          <a:p>
            <a:pPr marL="342900" indent="-342900" algn="just">
              <a:buFont typeface="Arial" panose="020B0604020202020204" pitchFamily="34" charset="0"/>
              <a:buChar char="•"/>
            </a:pPr>
            <a:r>
              <a:rPr lang="en-US" b="0" dirty="0"/>
              <a:t>Simple integration with dynamic languages. Code generation is not required to read or write data files nor to use or implement RPC protocols. Code generation is an optional optimization.</a:t>
            </a:r>
          </a:p>
        </p:txBody>
      </p:sp>
      <p:sp>
        <p:nvSpPr>
          <p:cNvPr id="8" name="Title 7">
            <a:extLst>
              <a:ext uri="{FF2B5EF4-FFF2-40B4-BE49-F238E27FC236}">
                <a16:creationId xmlns:a16="http://schemas.microsoft.com/office/drawing/2014/main" id="{2798ED44-B71A-36C3-12E7-97AC77E64E62}"/>
              </a:ext>
            </a:extLst>
          </p:cNvPr>
          <p:cNvSpPr>
            <a:spLocks noGrp="1"/>
          </p:cNvSpPr>
          <p:nvPr>
            <p:ph type="title"/>
          </p:nvPr>
        </p:nvSpPr>
        <p:spPr/>
        <p:txBody>
          <a:bodyPr/>
          <a:lstStyle/>
          <a:p>
            <a:r>
              <a:rPr lang="en-US" dirty="0"/>
              <a:t>What is Avro?</a:t>
            </a:r>
          </a:p>
        </p:txBody>
      </p:sp>
      <p:pic>
        <p:nvPicPr>
          <p:cNvPr id="3080" name="Picture 8">
            <a:extLst>
              <a:ext uri="{FF2B5EF4-FFF2-40B4-BE49-F238E27FC236}">
                <a16:creationId xmlns:a16="http://schemas.microsoft.com/office/drawing/2014/main" id="{7976E96C-AF79-D895-815B-B570B9C71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850" y="3794122"/>
            <a:ext cx="4838700" cy="1647825"/>
          </a:xfrm>
          <a:prstGeom prst="rect">
            <a:avLst/>
          </a:prstGeom>
          <a:noFill/>
          <a:extLst>
            <a:ext uri="{909E8E84-426E-40DD-AFC4-6F175D3DCCD1}">
              <a14:hiddenFill xmlns:a14="http://schemas.microsoft.com/office/drawing/2010/main">
                <a:solidFill>
                  <a:srgbClr val="FFFFFF"/>
                </a:solidFill>
              </a14:hiddenFill>
            </a:ext>
          </a:extLst>
        </p:spPr>
      </p:pic>
      <p:sp>
        <p:nvSpPr>
          <p:cNvPr id="22" name="Content Placeholder 3">
            <a:extLst>
              <a:ext uri="{FF2B5EF4-FFF2-40B4-BE49-F238E27FC236}">
                <a16:creationId xmlns:a16="http://schemas.microsoft.com/office/drawing/2014/main" id="{9C0C056E-79AB-F1F6-0879-C248FE2E5FD1}"/>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Data formats</a:t>
            </a:r>
            <a:endParaRPr lang="uk-UA" sz="1600" b="0" dirty="0">
              <a:solidFill>
                <a:schemeClr val="bg1"/>
              </a:solidFill>
            </a:endParaRPr>
          </a:p>
        </p:txBody>
      </p:sp>
    </p:spTree>
    <p:extLst>
      <p:ext uri="{BB962C8B-B14F-4D97-AF65-F5344CB8AC3E}">
        <p14:creationId xmlns:p14="http://schemas.microsoft.com/office/powerpoint/2010/main" val="4078065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798ED44-B71A-36C3-12E7-97AC77E64E62}"/>
              </a:ext>
            </a:extLst>
          </p:cNvPr>
          <p:cNvSpPr>
            <a:spLocks noGrp="1"/>
          </p:cNvSpPr>
          <p:nvPr>
            <p:ph type="title"/>
          </p:nvPr>
        </p:nvSpPr>
        <p:spPr/>
        <p:txBody>
          <a:bodyPr/>
          <a:lstStyle/>
          <a:p>
            <a:r>
              <a:rPr lang="en-US" dirty="0"/>
              <a:t>Schema example</a:t>
            </a:r>
          </a:p>
        </p:txBody>
      </p:sp>
      <p:sp>
        <p:nvSpPr>
          <p:cNvPr id="3" name="Text Placeholder 2">
            <a:extLst>
              <a:ext uri="{FF2B5EF4-FFF2-40B4-BE49-F238E27FC236}">
                <a16:creationId xmlns:a16="http://schemas.microsoft.com/office/drawing/2014/main" id="{833873B3-DEDF-0E3D-B8E4-3935E32D6D5A}"/>
              </a:ext>
            </a:extLst>
          </p:cNvPr>
          <p:cNvSpPr>
            <a:spLocks noGrp="1"/>
          </p:cNvSpPr>
          <p:nvPr>
            <p:ph type="body" sz="quarter" idx="11"/>
          </p:nvPr>
        </p:nvSpPr>
        <p:spPr/>
        <p:txBody>
          <a:bodyPr/>
          <a:lstStyle/>
          <a:p>
            <a:r>
              <a:rPr lang="en-US" dirty="0">
                <a:solidFill>
                  <a:schemeClr val="accent1"/>
                </a:solidFill>
              </a:rPr>
              <a:t>user-</a:t>
            </a:r>
            <a:r>
              <a:rPr lang="en-US" dirty="0" err="1">
                <a:solidFill>
                  <a:schemeClr val="accent1"/>
                </a:solidFill>
              </a:rPr>
              <a:t>profile.avsc</a:t>
            </a:r>
            <a:endParaRPr lang="en-US" dirty="0">
              <a:solidFill>
                <a:schemeClr val="accent1"/>
              </a:solidFill>
            </a:endParaRPr>
          </a:p>
        </p:txBody>
      </p:sp>
      <p:pic>
        <p:nvPicPr>
          <p:cNvPr id="6" name="Picture 5">
            <a:extLst>
              <a:ext uri="{FF2B5EF4-FFF2-40B4-BE49-F238E27FC236}">
                <a16:creationId xmlns:a16="http://schemas.microsoft.com/office/drawing/2014/main" id="{10BE4B25-7CE9-E943-3EBE-5360DA00B021}"/>
              </a:ext>
            </a:extLst>
          </p:cNvPr>
          <p:cNvPicPr>
            <a:picLocks noChangeAspect="1"/>
          </p:cNvPicPr>
          <p:nvPr/>
        </p:nvPicPr>
        <p:blipFill>
          <a:blip r:embed="rId2"/>
          <a:stretch>
            <a:fillRect/>
          </a:stretch>
        </p:blipFill>
        <p:spPr>
          <a:xfrm>
            <a:off x="457200" y="2066925"/>
            <a:ext cx="13716000" cy="4095750"/>
          </a:xfrm>
          <a:prstGeom prst="rect">
            <a:avLst/>
          </a:prstGeom>
        </p:spPr>
      </p:pic>
      <p:sp>
        <p:nvSpPr>
          <p:cNvPr id="7" name="Content Placeholder 3">
            <a:extLst>
              <a:ext uri="{FF2B5EF4-FFF2-40B4-BE49-F238E27FC236}">
                <a16:creationId xmlns:a16="http://schemas.microsoft.com/office/drawing/2014/main" id="{E8EC2674-63DF-6D67-2C7A-970EC2A6C725}"/>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Data formats</a:t>
            </a:r>
            <a:endParaRPr lang="uk-UA" sz="1600" b="0" dirty="0">
              <a:solidFill>
                <a:schemeClr val="bg1"/>
              </a:solidFill>
            </a:endParaRPr>
          </a:p>
        </p:txBody>
      </p:sp>
    </p:spTree>
    <p:extLst>
      <p:ext uri="{BB962C8B-B14F-4D97-AF65-F5344CB8AC3E}">
        <p14:creationId xmlns:p14="http://schemas.microsoft.com/office/powerpoint/2010/main" val="386587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FE2076-708F-312E-0300-1A9CCE82D86C}"/>
              </a:ext>
            </a:extLst>
          </p:cNvPr>
          <p:cNvSpPr>
            <a:spLocks noGrp="1"/>
          </p:cNvSpPr>
          <p:nvPr>
            <p:ph type="title"/>
          </p:nvPr>
        </p:nvSpPr>
        <p:spPr/>
        <p:txBody>
          <a:bodyPr/>
          <a:lstStyle/>
          <a:p>
            <a:r>
              <a:rPr lang="en-US" dirty="0"/>
              <a:t>How does it differ from other formats?</a:t>
            </a:r>
          </a:p>
        </p:txBody>
      </p:sp>
      <p:sp>
        <p:nvSpPr>
          <p:cNvPr id="2" name="Content Placeholder 1">
            <a:extLst>
              <a:ext uri="{FF2B5EF4-FFF2-40B4-BE49-F238E27FC236}">
                <a16:creationId xmlns:a16="http://schemas.microsoft.com/office/drawing/2014/main" id="{0A5753A4-897F-1961-70B7-598FC799625A}"/>
              </a:ext>
            </a:extLst>
          </p:cNvPr>
          <p:cNvSpPr>
            <a:spLocks noGrp="1"/>
          </p:cNvSpPr>
          <p:nvPr>
            <p:ph idx="1"/>
          </p:nvPr>
        </p:nvSpPr>
        <p:spPr/>
        <p:txBody>
          <a:bodyPr>
            <a:normAutofit/>
          </a:bodyPr>
          <a:lstStyle/>
          <a:p>
            <a:pPr marL="342900" indent="-342900">
              <a:buFont typeface="Arial" panose="020B0604020202020204" pitchFamily="34" charset="0"/>
              <a:buChar char="•"/>
            </a:pPr>
            <a:r>
              <a:rPr lang="en-US" sz="2400" dirty="0"/>
              <a:t>Dynamic typing</a:t>
            </a:r>
            <a:r>
              <a:rPr lang="en-US" sz="2400" b="0" dirty="0"/>
              <a:t>: Avro does not require that code be generated. Data is always accompanied by a schema that permits full processing of that data without code generation, static datatypes, etc. This facilitates construction of generic data-processing systems and languages.</a:t>
            </a:r>
          </a:p>
          <a:p>
            <a:pPr marL="342900" indent="-342900">
              <a:buFont typeface="Arial" panose="020B0604020202020204" pitchFamily="34" charset="0"/>
              <a:buChar char="•"/>
            </a:pPr>
            <a:r>
              <a:rPr lang="en-US" sz="2400" dirty="0"/>
              <a:t>Untagged data</a:t>
            </a:r>
            <a:r>
              <a:rPr lang="en-US" sz="2400" b="0" dirty="0"/>
              <a:t>: Since the schema is present when data is read, considerably less type information need be encoded with data, resulting in smaller serialization size.</a:t>
            </a:r>
          </a:p>
          <a:p>
            <a:pPr marL="342900" indent="-342900">
              <a:buFont typeface="Arial" panose="020B0604020202020204" pitchFamily="34" charset="0"/>
              <a:buChar char="•"/>
            </a:pPr>
            <a:r>
              <a:rPr lang="en-US" sz="2400" dirty="0"/>
              <a:t>No manually-assigned field IDs</a:t>
            </a:r>
            <a:r>
              <a:rPr lang="en-US" sz="2400" b="0" dirty="0"/>
              <a:t>: When a schema changes, both the old and new schema are always present when processing data, so differences may be resolved symbolically, using field names.</a:t>
            </a:r>
          </a:p>
        </p:txBody>
      </p:sp>
      <p:sp>
        <p:nvSpPr>
          <p:cNvPr id="11" name="Content Placeholder 3">
            <a:extLst>
              <a:ext uri="{FF2B5EF4-FFF2-40B4-BE49-F238E27FC236}">
                <a16:creationId xmlns:a16="http://schemas.microsoft.com/office/drawing/2014/main" id="{55EBB5A6-B9CF-79C2-91ED-5ABB46B6EC32}"/>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Data formats</a:t>
            </a:r>
            <a:endParaRPr lang="uk-UA" sz="1600" b="0" dirty="0">
              <a:solidFill>
                <a:schemeClr val="bg1"/>
              </a:solidFill>
            </a:endParaRPr>
          </a:p>
        </p:txBody>
      </p:sp>
    </p:spTree>
    <p:extLst>
      <p:ext uri="{BB962C8B-B14F-4D97-AF65-F5344CB8AC3E}">
        <p14:creationId xmlns:p14="http://schemas.microsoft.com/office/powerpoint/2010/main" val="2275690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09FC05E-9C5B-5959-578E-97D790480DD1}"/>
              </a:ext>
            </a:extLst>
          </p:cNvPr>
          <p:cNvPicPr>
            <a:picLocks noChangeAspect="1"/>
          </p:cNvPicPr>
          <p:nvPr/>
        </p:nvPicPr>
        <p:blipFill>
          <a:blip r:embed="rId2"/>
          <a:stretch>
            <a:fillRect/>
          </a:stretch>
        </p:blipFill>
        <p:spPr>
          <a:xfrm>
            <a:off x="457200" y="1051608"/>
            <a:ext cx="13716000" cy="5048250"/>
          </a:xfrm>
          <a:prstGeom prst="rect">
            <a:avLst/>
          </a:prstGeom>
        </p:spPr>
      </p:pic>
      <p:sp>
        <p:nvSpPr>
          <p:cNvPr id="4" name="Title 3">
            <a:extLst>
              <a:ext uri="{FF2B5EF4-FFF2-40B4-BE49-F238E27FC236}">
                <a16:creationId xmlns:a16="http://schemas.microsoft.com/office/drawing/2014/main" id="{FAFE2076-708F-312E-0300-1A9CCE82D86C}"/>
              </a:ext>
            </a:extLst>
          </p:cNvPr>
          <p:cNvSpPr>
            <a:spLocks noGrp="1"/>
          </p:cNvSpPr>
          <p:nvPr>
            <p:ph type="title"/>
          </p:nvPr>
        </p:nvSpPr>
        <p:spPr/>
        <p:txBody>
          <a:bodyPr/>
          <a:lstStyle/>
          <a:p>
            <a:r>
              <a:rPr lang="en-US" dirty="0"/>
              <a:t>Dependencies</a:t>
            </a:r>
          </a:p>
        </p:txBody>
      </p:sp>
      <p:sp>
        <p:nvSpPr>
          <p:cNvPr id="11" name="Content Placeholder 3">
            <a:extLst>
              <a:ext uri="{FF2B5EF4-FFF2-40B4-BE49-F238E27FC236}">
                <a16:creationId xmlns:a16="http://schemas.microsoft.com/office/drawing/2014/main" id="{55EBB5A6-B9CF-79C2-91ED-5ABB46B6EC32}"/>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Data formats</a:t>
            </a:r>
            <a:endParaRPr lang="uk-UA" sz="1600" b="0" dirty="0">
              <a:solidFill>
                <a:schemeClr val="bg1"/>
              </a:solidFill>
            </a:endParaRPr>
          </a:p>
        </p:txBody>
      </p:sp>
      <p:sp>
        <p:nvSpPr>
          <p:cNvPr id="9" name="Content Placeholder 8">
            <a:extLst>
              <a:ext uri="{FF2B5EF4-FFF2-40B4-BE49-F238E27FC236}">
                <a16:creationId xmlns:a16="http://schemas.microsoft.com/office/drawing/2014/main" id="{29E822D1-0273-DF34-3953-796EDD1ACC8D}"/>
              </a:ext>
            </a:extLst>
          </p:cNvPr>
          <p:cNvSpPr>
            <a:spLocks noGrp="1"/>
          </p:cNvSpPr>
          <p:nvPr>
            <p:ph idx="1"/>
          </p:nvPr>
        </p:nvSpPr>
        <p:spPr>
          <a:xfrm>
            <a:off x="685799" y="6099858"/>
            <a:ext cx="13258799" cy="1078816"/>
          </a:xfrm>
        </p:spPr>
        <p:txBody>
          <a:bodyPr/>
          <a:lstStyle/>
          <a:p>
            <a:pPr marL="457200" indent="-457200">
              <a:buFont typeface="+mj-lt"/>
              <a:buAutoNum type="arabicPeriod"/>
            </a:pPr>
            <a:r>
              <a:rPr lang="en-US" b="0" dirty="0" err="1">
                <a:solidFill>
                  <a:schemeClr val="accent1"/>
                </a:solidFill>
                <a:latin typeface="Consolas" panose="020B0609020204030204" pitchFamily="49" charset="0"/>
              </a:rPr>
              <a:t>KafkaAvroSerializer</a:t>
            </a:r>
            <a:r>
              <a:rPr lang="en-US" b="0" dirty="0"/>
              <a:t> is not available in Maven Central.</a:t>
            </a:r>
          </a:p>
          <a:p>
            <a:pPr marL="457200" indent="-457200">
              <a:buFont typeface="+mj-lt"/>
              <a:buAutoNum type="arabicPeriod"/>
            </a:pPr>
            <a:r>
              <a:rPr lang="en-US" b="0" dirty="0"/>
              <a:t>Transitively pulls </a:t>
            </a:r>
            <a:r>
              <a:rPr lang="en-US" b="0" dirty="0">
                <a:solidFill>
                  <a:schemeClr val="accent1"/>
                </a:solidFill>
                <a:latin typeface="Consolas" panose="020B0609020204030204" pitchFamily="49" charset="0"/>
              </a:rPr>
              <a:t>implementation 'org.apache.avro:avro:1.11.3'</a:t>
            </a:r>
          </a:p>
        </p:txBody>
      </p:sp>
    </p:spTree>
    <p:extLst>
      <p:ext uri="{BB962C8B-B14F-4D97-AF65-F5344CB8AC3E}">
        <p14:creationId xmlns:p14="http://schemas.microsoft.com/office/powerpoint/2010/main" val="342557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FE2076-708F-312E-0300-1A9CCE82D86C}"/>
              </a:ext>
            </a:extLst>
          </p:cNvPr>
          <p:cNvSpPr>
            <a:spLocks noGrp="1"/>
          </p:cNvSpPr>
          <p:nvPr>
            <p:ph type="title"/>
          </p:nvPr>
        </p:nvSpPr>
        <p:spPr/>
        <p:txBody>
          <a:bodyPr/>
          <a:lstStyle/>
          <a:p>
            <a:r>
              <a:rPr lang="en-US" dirty="0"/>
              <a:t>Usage: static</a:t>
            </a:r>
          </a:p>
        </p:txBody>
      </p:sp>
      <p:sp>
        <p:nvSpPr>
          <p:cNvPr id="6" name="Text Placeholder 5">
            <a:extLst>
              <a:ext uri="{FF2B5EF4-FFF2-40B4-BE49-F238E27FC236}">
                <a16:creationId xmlns:a16="http://schemas.microsoft.com/office/drawing/2014/main" id="{3E8D514E-D737-1342-B767-D0E8E0D49707}"/>
              </a:ext>
            </a:extLst>
          </p:cNvPr>
          <p:cNvSpPr>
            <a:spLocks noGrp="1"/>
          </p:cNvSpPr>
          <p:nvPr>
            <p:ph type="body" sz="quarter" idx="11"/>
          </p:nvPr>
        </p:nvSpPr>
        <p:spPr/>
        <p:txBody>
          <a:bodyPr/>
          <a:lstStyle/>
          <a:p>
            <a:endParaRPr lang="en-US"/>
          </a:p>
        </p:txBody>
      </p:sp>
      <p:sp>
        <p:nvSpPr>
          <p:cNvPr id="11" name="Content Placeholder 3">
            <a:extLst>
              <a:ext uri="{FF2B5EF4-FFF2-40B4-BE49-F238E27FC236}">
                <a16:creationId xmlns:a16="http://schemas.microsoft.com/office/drawing/2014/main" id="{55EBB5A6-B9CF-79C2-91ED-5ABB46B6EC32}"/>
              </a:ext>
            </a:extLst>
          </p:cNvPr>
          <p:cNvSpPr txBox="1">
            <a:spLocks/>
          </p:cNvSpPr>
          <p:nvPr/>
        </p:nvSpPr>
        <p:spPr>
          <a:xfrm>
            <a:off x="11694262" y="1"/>
            <a:ext cx="2719494" cy="776046"/>
          </a:xfrm>
          <a:prstGeom prst="rect">
            <a:avLst/>
          </a:prstGeom>
        </p:spPr>
        <p:txBody>
          <a:bodyPr anchor="ct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600" b="0" dirty="0">
                <a:solidFill>
                  <a:schemeClr val="bg1"/>
                </a:solidFill>
              </a:rPr>
              <a:t>Data formats</a:t>
            </a:r>
            <a:endParaRPr lang="uk-UA" sz="1600" b="0" dirty="0">
              <a:solidFill>
                <a:schemeClr val="bg1"/>
              </a:solidFill>
            </a:endParaRPr>
          </a:p>
        </p:txBody>
      </p:sp>
      <p:pic>
        <p:nvPicPr>
          <p:cNvPr id="5" name="Content Placeholder 4">
            <a:extLst>
              <a:ext uri="{FF2B5EF4-FFF2-40B4-BE49-F238E27FC236}">
                <a16:creationId xmlns:a16="http://schemas.microsoft.com/office/drawing/2014/main" id="{A764D3B0-8332-DBC9-4DCA-F1ABF561FA80}"/>
              </a:ext>
            </a:extLst>
          </p:cNvPr>
          <p:cNvPicPr>
            <a:picLocks noGrp="1" noChangeAspect="1"/>
          </p:cNvPicPr>
          <p:nvPr>
            <p:ph idx="1"/>
          </p:nvPr>
        </p:nvPicPr>
        <p:blipFill>
          <a:blip r:embed="rId2"/>
          <a:stretch>
            <a:fillRect/>
          </a:stretch>
        </p:blipFill>
        <p:spPr>
          <a:xfrm>
            <a:off x="685800" y="1879600"/>
            <a:ext cx="13258800" cy="3241040"/>
          </a:xfrm>
        </p:spPr>
      </p:pic>
      <p:sp>
        <p:nvSpPr>
          <p:cNvPr id="7" name="Content Placeholder 8">
            <a:extLst>
              <a:ext uri="{FF2B5EF4-FFF2-40B4-BE49-F238E27FC236}">
                <a16:creationId xmlns:a16="http://schemas.microsoft.com/office/drawing/2014/main" id="{35DD6066-374C-1CEB-1579-5E286CC2C411}"/>
              </a:ext>
            </a:extLst>
          </p:cNvPr>
          <p:cNvSpPr txBox="1">
            <a:spLocks/>
          </p:cNvSpPr>
          <p:nvPr/>
        </p:nvSpPr>
        <p:spPr>
          <a:xfrm>
            <a:off x="685799" y="6099858"/>
            <a:ext cx="13258799" cy="1078816"/>
          </a:xfrm>
          <a:prstGeom prst="rect">
            <a:avLst/>
          </a:prstGeom>
        </p:spPr>
        <p:txBody>
          <a:bodyPr vert="horz" lIns="0" tIns="0" rIns="0" bIns="0" rtlCol="0">
            <a:normAutofit/>
          </a:bodyP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pPr marL="457200" indent="-457200">
              <a:buFont typeface="+mj-lt"/>
              <a:buAutoNum type="arabicPeriod"/>
            </a:pPr>
            <a:r>
              <a:rPr lang="en-US" b="0" dirty="0"/>
              <a:t>All generated classes implement </a:t>
            </a:r>
            <a:r>
              <a:rPr lang="en-US" b="0" dirty="0" err="1">
                <a:solidFill>
                  <a:schemeClr val="accent1"/>
                </a:solidFill>
                <a:latin typeface="Consolas" panose="020B0609020204030204" pitchFamily="49" charset="0"/>
              </a:rPr>
              <a:t>org.apache.avro.specific.SpecificRecord</a:t>
            </a:r>
            <a:r>
              <a:rPr lang="en-US" b="0" dirty="0"/>
              <a:t>. That is going to be relevant later.</a:t>
            </a:r>
          </a:p>
        </p:txBody>
      </p:sp>
    </p:spTree>
    <p:extLst>
      <p:ext uri="{BB962C8B-B14F-4D97-AF65-F5344CB8AC3E}">
        <p14:creationId xmlns:p14="http://schemas.microsoft.com/office/powerpoint/2010/main" val="384566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DXC">
  <a:themeElements>
    <a:clrScheme name="DXC New Brand Palette">
      <a:dk1>
        <a:srgbClr val="000000"/>
      </a:dk1>
      <a:lt1>
        <a:srgbClr val="FFFFFF"/>
      </a:lt1>
      <a:dk2>
        <a:srgbClr val="D9D9D6"/>
      </a:dk2>
      <a:lt2>
        <a:srgbClr val="FFCD00"/>
      </a:lt2>
      <a:accent1>
        <a:srgbClr val="5F249F"/>
      </a:accent1>
      <a:accent2>
        <a:srgbClr val="00968F"/>
      </a:accent2>
      <a:accent3>
        <a:srgbClr val="00A3E1"/>
      </a:accent3>
      <a:accent4>
        <a:srgbClr val="006975"/>
      </a:accent4>
      <a:accent5>
        <a:srgbClr val="6CC24A"/>
      </a:accent5>
      <a:accent6>
        <a:srgbClr val="ED9B33"/>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txDef>
      <a:spPr>
        <a:noFill/>
      </a:spPr>
      <a:bodyPr wrap="square" rtlCol="0">
        <a:spAutoFit/>
      </a:bodyPr>
      <a:lstStyle>
        <a:defPPr algn="l">
          <a:lnSpc>
            <a:spcPct val="90000"/>
          </a:lnSpc>
          <a:spcAft>
            <a:spcPts val="400"/>
          </a:spcAft>
          <a:defRPr sz="2000" dirty="0"/>
        </a:defPPr>
      </a:lstStyle>
    </a:txDef>
  </a:objectDefaults>
  <a:extraClrSchemeLst/>
  <a:custClrLst>
    <a:custClr name="DXC Bright Purple">
      <a:srgbClr val="5F249F"/>
    </a:custClr>
    <a:custClr name="White">
      <a:srgbClr val="FFFFFF"/>
    </a:custClr>
    <a:custClr name="DXC Light Gray">
      <a:srgbClr val="D9D9D6"/>
    </a:custClr>
    <a:custClr name="DXC Medium Gray">
      <a:srgbClr val="969696"/>
    </a:custClr>
    <a:custClr name="DXC Dark Gray">
      <a:srgbClr val="63666A"/>
    </a:custClr>
    <a:custClr name="Black">
      <a:srgbClr val="000000"/>
    </a:custClr>
    <a:custClr name="DXC Bright Teal">
      <a:srgbClr val="00968F"/>
    </a:custClr>
    <a:custClr name="DXC Blue">
      <a:srgbClr val="00A3E1"/>
    </a:custClr>
    <a:custClr name="DXC Dark Teal">
      <a:srgbClr val="006975"/>
    </a:custClr>
    <a:custClr name="DXC Green">
      <a:srgbClr val="6CC24A"/>
    </a:custClr>
    <a:custClr name="DXC Orange">
      <a:srgbClr val="ED9B33"/>
    </a:custClr>
    <a:custClr name="DXC Gold">
      <a:srgbClr val="FFCD00"/>
    </a:custClr>
    <a:custClr name="DXC Dark Purple">
      <a:srgbClr val="330072"/>
    </a:custClr>
    <a:custClr name="DXC Yellow">
      <a:srgbClr val="F9F048"/>
    </a:custClr>
  </a:custClrLst>
  <a:extLst>
    <a:ext uri="{05A4C25C-085E-4340-85A3-A5531E510DB2}">
      <thm15:themeFamily xmlns:thm15="http://schemas.microsoft.com/office/thememl/2012/main" name="Luxoft_Powerpoint_template+manual_Dec_2021" id="{29F1CA3D-50C0-4110-A821-0F77721E1386}" vid="{25BC799D-1736-4F7D-8187-0710C620F8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685759C4F30514AA1546D4FDCEC3CF1" ma:contentTypeVersion="18" ma:contentTypeDescription="Create a new document." ma:contentTypeScope="" ma:versionID="7e75811bbd23b238b7a3509e6ba8a1c6">
  <xsd:schema xmlns:xsd="http://www.w3.org/2001/XMLSchema" xmlns:xs="http://www.w3.org/2001/XMLSchema" xmlns:p="http://schemas.microsoft.com/office/2006/metadata/properties" xmlns:ns2="447c2993-ad71-4527-9aff-70d2cd651966" xmlns:ns3="cd35c876-aafd-4110-b926-8e924b76e3a6" xmlns:ns4="168e0357-5b39-4600-91c2-bfff6e896513" targetNamespace="http://schemas.microsoft.com/office/2006/metadata/properties" ma:root="true" ma:fieldsID="e17e85bb73ff15e2bb082ac51a48e3e6" ns2:_="" ns3:_="" ns4:_="">
    <xsd:import namespace="447c2993-ad71-4527-9aff-70d2cd651966"/>
    <xsd:import namespace="cd35c876-aafd-4110-b926-8e924b76e3a6"/>
    <xsd:import namespace="168e0357-5b39-4600-91c2-bfff6e896513"/>
    <xsd:element name="properties">
      <xsd:complexType>
        <xsd:sequence>
          <xsd:element name="documentManagement">
            <xsd:complexType>
              <xsd:all>
                <xsd:element ref="ns2:SharedWithUsers" minOccurs="0"/>
                <xsd:element ref="ns3:MediaServiceMetadata" minOccurs="0"/>
                <xsd:element ref="ns3:MediaServiceFastMetadata" minOccurs="0"/>
                <xsd:element ref="ns2:SharedWithDetails" minOccurs="0"/>
                <xsd:element ref="ns3:lcf76f155ced4ddcb4097134ff3c332f" minOccurs="0"/>
                <xsd:element ref="ns4:TaxCatchAll" minOccurs="0"/>
                <xsd:element ref="ns3:MediaServiceOCR" minOccurs="0"/>
                <xsd:element ref="ns3:MediaServiceGenerationTime" minOccurs="0"/>
                <xsd:element ref="ns3:MediaServiceEventHashCode"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7c2993-ad71-4527-9aff-70d2cd651966" elementFormDefault="qualified">
    <xsd:import namespace="http://schemas.microsoft.com/office/2006/documentManagement/types"/>
    <xsd:import namespace="http://schemas.microsoft.com/office/infopath/2007/PartnerControls"/>
    <xsd:element name="SharedWithUsers" ma:index="4" nillable="true" ma:displayName="Shared With" ma:list="UserInfo" ma:SharePointGroup="0" ma:internalName="SharedWithUsers" ma:readOnly="tru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35c876-aafd-4110-b926-8e924b76e3a6" elementFormDefault="qualified">
    <xsd:import namespace="http://schemas.microsoft.com/office/2006/documentManagement/types"/>
    <xsd:import namespace="http://schemas.microsoft.com/office/infopath/2007/PartnerControls"/>
    <xsd:element name="MediaServiceMetadata" ma:index="5" nillable="true" ma:displayName="MediaServiceMetadata" ma:hidden="true" ma:internalName="MediaServiceMetadata" ma:readOnly="true">
      <xsd:simpleType>
        <xsd:restriction base="dms:Note"/>
      </xsd:simpleType>
    </xsd:element>
    <xsd:element name="MediaServiceFastMetadata" ma:index="6"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8f211cb-e08d-4e65-a875-32590ca7bbf7"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8e0357-5b39-4600-91c2-bfff6e89651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a00e36e-3d62-44df-b6a9-06560a85f158}" ma:internalName="TaxCatchAll" ma:showField="CatchAllData" ma:web="447c2993-ad71-4527-9aff-70d2cd65196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d35c876-aafd-4110-b926-8e924b76e3a6">
      <Terms xmlns="http://schemas.microsoft.com/office/infopath/2007/PartnerControls"/>
    </lcf76f155ced4ddcb4097134ff3c332f>
    <TaxCatchAll xmlns="168e0357-5b39-4600-91c2-bfff6e896513" xsi:nil="true"/>
  </documentManagement>
</p:properties>
</file>

<file path=customXml/itemProps1.xml><?xml version="1.0" encoding="utf-8"?>
<ds:datastoreItem xmlns:ds="http://schemas.openxmlformats.org/officeDocument/2006/customXml" ds:itemID="{71BEE685-D058-427C-9735-7E4218DFD150}">
  <ds:schemaRefs>
    <ds:schemaRef ds:uri="http://schemas.microsoft.com/sharepoint/v3/contenttype/forms"/>
  </ds:schemaRefs>
</ds:datastoreItem>
</file>

<file path=customXml/itemProps2.xml><?xml version="1.0" encoding="utf-8"?>
<ds:datastoreItem xmlns:ds="http://schemas.openxmlformats.org/officeDocument/2006/customXml" ds:itemID="{8CF3B988-3070-4D9B-BAB8-B9670FE83E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7c2993-ad71-4527-9aff-70d2cd651966"/>
    <ds:schemaRef ds:uri="cd35c876-aafd-4110-b926-8e924b76e3a6"/>
    <ds:schemaRef ds:uri="168e0357-5b39-4600-91c2-bfff6e896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0B601F-1F4D-46C9-90D2-8B075905F6D3}">
  <ds:schemaRefs>
    <ds:schemaRef ds:uri="447c2993-ad71-4527-9aff-70d2cd651966"/>
    <ds:schemaRef ds:uri="http://schemas.microsoft.com/office/2006/metadata/properties"/>
    <ds:schemaRef ds:uri="http://purl.org/dc/dcmitype/"/>
    <ds:schemaRef ds:uri="http://purl.org/dc/term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cd35c876-aafd-4110-b926-8e924b76e3a6"/>
    <ds:schemaRef ds:uri="http://www.w3.org/XML/1998/namespace"/>
    <ds:schemaRef ds:uri="168e0357-5b39-4600-91c2-bfff6e896513"/>
  </ds:schemaRefs>
</ds:datastoreItem>
</file>

<file path=docProps/app.xml><?xml version="1.0" encoding="utf-8"?>
<Properties xmlns="http://schemas.openxmlformats.org/officeDocument/2006/extended-properties" xmlns:vt="http://schemas.openxmlformats.org/officeDocument/2006/docPropsVTypes">
  <Template/>
  <TotalTime>3350</TotalTime>
  <Words>2010</Words>
  <Application>Microsoft Office PowerPoint</Application>
  <PresentationFormat>Custom</PresentationFormat>
  <Paragraphs>305</Paragraphs>
  <Slides>43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Consolas</vt:lpstr>
      <vt:lpstr>Open Sans</vt:lpstr>
      <vt:lpstr>1_DXC</vt:lpstr>
      <vt:lpstr> Module 5: Managing data formats</vt:lpstr>
      <vt:lpstr>What data formats do you know?</vt:lpstr>
      <vt:lpstr>What do we need from a robust data format?</vt:lpstr>
      <vt:lpstr>Introduction to Avro</vt:lpstr>
      <vt:lpstr>What is Avro?</vt:lpstr>
      <vt:lpstr>Schema example</vt:lpstr>
      <vt:lpstr>How does it differ from other formats?</vt:lpstr>
      <vt:lpstr>Dependencies</vt:lpstr>
      <vt:lpstr>Usage: static</vt:lpstr>
      <vt:lpstr>Usage: dynamic</vt:lpstr>
      <vt:lpstr>Primitive types</vt:lpstr>
      <vt:lpstr>Complex types</vt:lpstr>
      <vt:lpstr>Records</vt:lpstr>
      <vt:lpstr>Records</vt:lpstr>
      <vt:lpstr>Records</vt:lpstr>
      <vt:lpstr>Enums</vt:lpstr>
      <vt:lpstr>Enums</vt:lpstr>
      <vt:lpstr>Arrays</vt:lpstr>
      <vt:lpstr>Maps</vt:lpstr>
      <vt:lpstr>Unions</vt:lpstr>
      <vt:lpstr>Unions</vt:lpstr>
      <vt:lpstr>Fixed</vt:lpstr>
      <vt:lpstr>Schema evolution and compatibility</vt:lpstr>
      <vt:lpstr>Schema evolution and compatibility</vt:lpstr>
      <vt:lpstr>Compatibility types</vt:lpstr>
      <vt:lpstr>Compatibility types</vt:lpstr>
      <vt:lpstr>What is Schema Registry?</vt:lpstr>
      <vt:lpstr>Schema Registry</vt:lpstr>
      <vt:lpstr>Schema Registry</vt:lpstr>
      <vt:lpstr>Terminology</vt:lpstr>
      <vt:lpstr>Subject naming strategies</vt:lpstr>
      <vt:lpstr>Console producer</vt:lpstr>
      <vt:lpstr>Console consumer</vt:lpstr>
      <vt:lpstr>Kafka Clients + Avro + Schema Registry</vt:lpstr>
      <vt:lpstr>Avro powered producer</vt:lpstr>
      <vt:lpstr>Send the data</vt:lpstr>
      <vt:lpstr>Avro powered consumer</vt:lpstr>
      <vt:lpstr>AKHQ support for schema registry</vt:lpstr>
      <vt:lpstr>AKHQ support for schema registry</vt:lpstr>
      <vt:lpstr>Links</vt:lpstr>
      <vt:lpstr>PowerPoint Presentation</vt:lpstr>
      <vt:lpstr>Thank you!</vt:lpstr>
      <vt:lpstr>PowerPoint Presentation</vt:lpstr>
    </vt:vector>
  </TitlesOfParts>
  <Manager/>
  <Company>Luxoft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training  course title</dc:title>
  <dc:subject/>
  <dc:creator>Mishenko, Andrii</dc:creator>
  <cp:keywords/>
  <dc:description/>
  <cp:lastModifiedBy>Gawron, Leszek (DXC Luxoft)</cp:lastModifiedBy>
  <cp:revision>45</cp:revision>
  <dcterms:created xsi:type="dcterms:W3CDTF">2022-06-01T11:26:12Z</dcterms:created>
  <dcterms:modified xsi:type="dcterms:W3CDTF">2024-02-19T12:32:29Z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0x0101008685759C4F30514AA1546D4FDCEC3CF1</vt:lpwstr>
  </property>
  <property fmtid="{D5CDD505-2E9C-101B-9397-08002B2CF9AE}" pid="3" name="MediaServiceImageTags">
    <vt:lpwstr/>
  </property>
</Properties>
</file>