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8" r:id="rId4"/>
    <p:sldId id="266" r:id="rId5"/>
    <p:sldId id="265" r:id="rId6"/>
    <p:sldId id="272" r:id="rId7"/>
    <p:sldId id="270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44ACEA-B9D5-429E-9236-A0D5031DD25B}" v="187" dt="2023-05-30T15:15:54.897"/>
    <p1510:client id="{D26B0CE4-4D11-4565-8E06-4EC3877E3C82}" v="151" dt="2023-05-30T15:22:21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20d51f791289c98fc878119ebdc6c6c53c6e183bac47772967faa1f553357ecf::" providerId="AD" clId="Web-{D26B0CE4-4D11-4565-8E06-4EC3877E3C82}"/>
    <pc:docChg chg="addSld delSld modSld">
      <pc:chgData name="Guest User" userId="S::urn:spo:anon#20d51f791289c98fc878119ebdc6c6c53c6e183bac47772967faa1f553357ecf::" providerId="AD" clId="Web-{D26B0CE4-4D11-4565-8E06-4EC3877E3C82}" dt="2023-05-30T15:22:20.260" v="142" actId="20577"/>
      <pc:docMkLst>
        <pc:docMk/>
      </pc:docMkLst>
      <pc:sldChg chg="del">
        <pc:chgData name="Guest User" userId="S::urn:spo:anon#20d51f791289c98fc878119ebdc6c6c53c6e183bac47772967faa1f553357ecf::" providerId="AD" clId="Web-{D26B0CE4-4D11-4565-8E06-4EC3877E3C82}" dt="2023-05-30T15:18:34.800" v="81"/>
        <pc:sldMkLst>
          <pc:docMk/>
          <pc:sldMk cId="2430897911" sldId="257"/>
        </pc:sldMkLst>
      </pc:sldChg>
      <pc:sldChg chg="addSp modSp">
        <pc:chgData name="Guest User" userId="S::urn:spo:anon#20d51f791289c98fc878119ebdc6c6c53c6e183bac47772967faa1f553357ecf::" providerId="AD" clId="Web-{D26B0CE4-4D11-4565-8E06-4EC3877E3C82}" dt="2023-05-30T15:19:22.645" v="119" actId="20577"/>
        <pc:sldMkLst>
          <pc:docMk/>
          <pc:sldMk cId="663593963" sldId="258"/>
        </pc:sldMkLst>
        <pc:spChg chg="mod">
          <ac:chgData name="Guest User" userId="S::urn:spo:anon#20d51f791289c98fc878119ebdc6c6c53c6e183bac47772967faa1f553357ecf::" providerId="AD" clId="Web-{D26B0CE4-4D11-4565-8E06-4EC3877E3C82}" dt="2023-05-30T15:19:22.645" v="119" actId="20577"/>
          <ac:spMkLst>
            <pc:docMk/>
            <pc:sldMk cId="663593963" sldId="258"/>
            <ac:spMk id="3" creationId="{6CECC434-7AAD-0171-F951-0A1F0A9C57FA}"/>
          </ac:spMkLst>
        </pc:spChg>
        <pc:picChg chg="add mod">
          <ac:chgData name="Guest User" userId="S::urn:spo:anon#20d51f791289c98fc878119ebdc6c6c53c6e183bac47772967faa1f553357ecf::" providerId="AD" clId="Web-{D26B0CE4-4D11-4565-8E06-4EC3877E3C82}" dt="2023-05-30T15:19:14.254" v="118" actId="1076"/>
          <ac:picMkLst>
            <pc:docMk/>
            <pc:sldMk cId="663593963" sldId="258"/>
            <ac:picMk id="5" creationId="{FC1BC6A3-F238-7F23-59C6-69F978C415EC}"/>
          </ac:picMkLst>
        </pc:picChg>
      </pc:sldChg>
      <pc:sldChg chg="addSp delSp modSp">
        <pc:chgData name="Guest User" userId="S::urn:spo:anon#20d51f791289c98fc878119ebdc6c6c53c6e183bac47772967faa1f553357ecf::" providerId="AD" clId="Web-{D26B0CE4-4D11-4565-8E06-4EC3877E3C82}" dt="2023-05-30T15:15:12.451" v="0"/>
        <pc:sldMkLst>
          <pc:docMk/>
          <pc:sldMk cId="4185416142" sldId="259"/>
        </pc:sldMkLst>
        <pc:spChg chg="del">
          <ac:chgData name="Guest User" userId="S::urn:spo:anon#20d51f791289c98fc878119ebdc6c6c53c6e183bac47772967faa1f553357ecf::" providerId="AD" clId="Web-{D26B0CE4-4D11-4565-8E06-4EC3877E3C82}" dt="2023-05-30T15:15:12.451" v="0"/>
          <ac:spMkLst>
            <pc:docMk/>
            <pc:sldMk cId="4185416142" sldId="259"/>
            <ac:spMk id="3" creationId="{2B8F46D3-1546-C50C-0F79-21B13E463DE3}"/>
          </ac:spMkLst>
        </pc:spChg>
        <pc:picChg chg="add mod ord">
          <ac:chgData name="Guest User" userId="S::urn:spo:anon#20d51f791289c98fc878119ebdc6c6c53c6e183bac47772967faa1f553357ecf::" providerId="AD" clId="Web-{D26B0CE4-4D11-4565-8E06-4EC3877E3C82}" dt="2023-05-30T15:15:12.451" v="0"/>
          <ac:picMkLst>
            <pc:docMk/>
            <pc:sldMk cId="4185416142" sldId="259"/>
            <ac:picMk id="4" creationId="{F1808318-D91D-F80A-0B71-88CD499E3EC0}"/>
          </ac:picMkLst>
        </pc:picChg>
      </pc:sldChg>
      <pc:sldChg chg="delSp modSp">
        <pc:chgData name="Guest User" userId="S::urn:spo:anon#20d51f791289c98fc878119ebdc6c6c53c6e183bac47772967faa1f553357ecf::" providerId="AD" clId="Web-{D26B0CE4-4D11-4565-8E06-4EC3877E3C82}" dt="2023-05-30T15:15:37.467" v="19" actId="1076"/>
        <pc:sldMkLst>
          <pc:docMk/>
          <pc:sldMk cId="258944485" sldId="260"/>
        </pc:sldMkLst>
        <pc:spChg chg="mod">
          <ac:chgData name="Guest User" userId="S::urn:spo:anon#20d51f791289c98fc878119ebdc6c6c53c6e183bac47772967faa1f553357ecf::" providerId="AD" clId="Web-{D26B0CE4-4D11-4565-8E06-4EC3877E3C82}" dt="2023-05-30T15:15:37.467" v="19" actId="1076"/>
          <ac:spMkLst>
            <pc:docMk/>
            <pc:sldMk cId="258944485" sldId="260"/>
            <ac:spMk id="2" creationId="{7D25A8D7-24DD-D135-53DA-D0CC1BE46281}"/>
          </ac:spMkLst>
        </pc:spChg>
        <pc:spChg chg="del">
          <ac:chgData name="Guest User" userId="S::urn:spo:anon#20d51f791289c98fc878119ebdc6c6c53c6e183bac47772967faa1f553357ecf::" providerId="AD" clId="Web-{D26B0CE4-4D11-4565-8E06-4EC3877E3C82}" dt="2023-05-30T15:15:32.232" v="18"/>
          <ac:spMkLst>
            <pc:docMk/>
            <pc:sldMk cId="258944485" sldId="260"/>
            <ac:spMk id="3" creationId="{17D8B10E-18FC-A6AC-7A40-464D925DAB36}"/>
          </ac:spMkLst>
        </pc:spChg>
      </pc:sldChg>
      <pc:sldChg chg="modSp new">
        <pc:chgData name="Guest User" userId="S::urn:spo:anon#20d51f791289c98fc878119ebdc6c6c53c6e183bac47772967faa1f553357ecf::" providerId="AD" clId="Web-{D26B0CE4-4D11-4565-8E06-4EC3877E3C82}" dt="2023-05-30T15:22:20.260" v="142" actId="20577"/>
        <pc:sldMkLst>
          <pc:docMk/>
          <pc:sldMk cId="1210061415" sldId="261"/>
        </pc:sldMkLst>
        <pc:spChg chg="mod">
          <ac:chgData name="Guest User" userId="S::urn:spo:anon#20d51f791289c98fc878119ebdc6c6c53c6e183bac47772967faa1f553357ecf::" providerId="AD" clId="Web-{D26B0CE4-4D11-4565-8E06-4EC3877E3C82}" dt="2023-05-30T15:22:20.260" v="142" actId="20577"/>
          <ac:spMkLst>
            <pc:docMk/>
            <pc:sldMk cId="1210061415" sldId="261"/>
            <ac:spMk id="2" creationId="{37506EB8-947A-C44E-27BC-BE866FF0A896}"/>
          </ac:spMkLst>
        </pc:spChg>
        <pc:spChg chg="mod">
          <ac:chgData name="Guest User" userId="S::urn:spo:anon#20d51f791289c98fc878119ebdc6c6c53c6e183bac47772967faa1f553357ecf::" providerId="AD" clId="Web-{D26B0CE4-4D11-4565-8E06-4EC3877E3C82}" dt="2023-05-30T15:16:27.812" v="37" actId="20577"/>
          <ac:spMkLst>
            <pc:docMk/>
            <pc:sldMk cId="1210061415" sldId="261"/>
            <ac:spMk id="3" creationId="{F9402952-FD36-4F8A-2711-3A148093DA3D}"/>
          </ac:spMkLst>
        </pc:spChg>
      </pc:sldChg>
      <pc:sldChg chg="addSp modSp new">
        <pc:chgData name="Guest User" userId="S::urn:spo:anon#20d51f791289c98fc878119ebdc6c6c53c6e183bac47772967faa1f553357ecf::" providerId="AD" clId="Web-{D26B0CE4-4D11-4565-8E06-4EC3877E3C82}" dt="2023-05-30T15:17:47.486" v="64" actId="1076"/>
        <pc:sldMkLst>
          <pc:docMk/>
          <pc:sldMk cId="1702482683" sldId="262"/>
        </pc:sldMkLst>
        <pc:spChg chg="mod">
          <ac:chgData name="Guest User" userId="S::urn:spo:anon#20d51f791289c98fc878119ebdc6c6c53c6e183bac47772967faa1f553357ecf::" providerId="AD" clId="Web-{D26B0CE4-4D11-4565-8E06-4EC3877E3C82}" dt="2023-05-30T15:17:08.704" v="52" actId="20577"/>
          <ac:spMkLst>
            <pc:docMk/>
            <pc:sldMk cId="1702482683" sldId="262"/>
            <ac:spMk id="2" creationId="{14663705-F7E3-7BB4-AF71-559E4BEED4A4}"/>
          </ac:spMkLst>
        </pc:spChg>
        <pc:spChg chg="mod">
          <ac:chgData name="Guest User" userId="S::urn:spo:anon#20d51f791289c98fc878119ebdc6c6c53c6e183bac47772967faa1f553357ecf::" providerId="AD" clId="Web-{D26B0CE4-4D11-4565-8E06-4EC3877E3C82}" dt="2023-05-30T15:17:32.580" v="59" actId="14100"/>
          <ac:spMkLst>
            <pc:docMk/>
            <pc:sldMk cId="1702482683" sldId="262"/>
            <ac:spMk id="3" creationId="{4EF42422-63A6-7F3F-9A36-D649BFF9E890}"/>
          </ac:spMkLst>
        </pc:spChg>
        <pc:picChg chg="add mod">
          <ac:chgData name="Guest User" userId="S::urn:spo:anon#20d51f791289c98fc878119ebdc6c6c53c6e183bac47772967faa1f553357ecf::" providerId="AD" clId="Web-{D26B0CE4-4D11-4565-8E06-4EC3877E3C82}" dt="2023-05-30T15:17:47.486" v="64" actId="1076"/>
          <ac:picMkLst>
            <pc:docMk/>
            <pc:sldMk cId="1702482683" sldId="262"/>
            <ac:picMk id="5" creationId="{939A34FB-5E97-DF98-E9E9-A11FCE46D2B6}"/>
          </ac:picMkLst>
        </pc:picChg>
      </pc:sldChg>
      <pc:sldChg chg="addSp delSp modSp new">
        <pc:chgData name="Guest User" userId="S::urn:spo:anon#20d51f791289c98fc878119ebdc6c6c53c6e183bac47772967faa1f553357ecf::" providerId="AD" clId="Web-{D26B0CE4-4D11-4565-8E06-4EC3877E3C82}" dt="2023-05-30T15:20:30.803" v="141" actId="1076"/>
        <pc:sldMkLst>
          <pc:docMk/>
          <pc:sldMk cId="1167428776" sldId="263"/>
        </pc:sldMkLst>
        <pc:spChg chg="mod">
          <ac:chgData name="Guest User" userId="S::urn:spo:anon#20d51f791289c98fc878119ebdc6c6c53c6e183bac47772967faa1f553357ecf::" providerId="AD" clId="Web-{D26B0CE4-4D11-4565-8E06-4EC3877E3C82}" dt="2023-05-30T15:19:41.771" v="129" actId="20577"/>
          <ac:spMkLst>
            <pc:docMk/>
            <pc:sldMk cId="1167428776" sldId="263"/>
            <ac:spMk id="2" creationId="{A2330BAA-8A9A-7B14-3E8B-8B93C1E1827D}"/>
          </ac:spMkLst>
        </pc:spChg>
        <pc:spChg chg="del">
          <ac:chgData name="Guest User" userId="S::urn:spo:anon#20d51f791289c98fc878119ebdc6c6c53c6e183bac47772967faa1f553357ecf::" providerId="AD" clId="Web-{D26B0CE4-4D11-4565-8E06-4EC3877E3C82}" dt="2023-05-30T15:20:07.881" v="130"/>
          <ac:spMkLst>
            <pc:docMk/>
            <pc:sldMk cId="1167428776" sldId="263"/>
            <ac:spMk id="3" creationId="{4DE30666-130B-633F-40F3-CCC00957D3E8}"/>
          </ac:spMkLst>
        </pc:spChg>
        <pc:picChg chg="add mod ord">
          <ac:chgData name="Guest User" userId="S::urn:spo:anon#20d51f791289c98fc878119ebdc6c6c53c6e183bac47772967faa1f553357ecf::" providerId="AD" clId="Web-{D26B0CE4-4D11-4565-8E06-4EC3877E3C82}" dt="2023-05-30T15:20:30.803" v="141" actId="1076"/>
          <ac:picMkLst>
            <pc:docMk/>
            <pc:sldMk cId="1167428776" sldId="263"/>
            <ac:picMk id="4" creationId="{85999DDD-93DC-1C6E-B5AF-DC8ED6E8168B}"/>
          </ac:picMkLst>
        </pc:picChg>
      </pc:sldChg>
    </pc:docChg>
  </pc:docChgLst>
  <pc:docChgLst>
    <pc:chgData name="Bodnár Bence Tibor" userId="S::bodnarbencetibor@edu.bme.hu::b87e7736-4c08-40f4-bd77-081c99ae9c76" providerId="AD" clId="Web-{1E44ACEA-B9D5-429E-9236-A0D5031DD25B}"/>
    <pc:docChg chg="addSld modSld sldOrd">
      <pc:chgData name="Bodnár Bence Tibor" userId="S::bodnarbencetibor@edu.bme.hu::b87e7736-4c08-40f4-bd77-081c99ae9c76" providerId="AD" clId="Web-{1E44ACEA-B9D5-429E-9236-A0D5031DD25B}" dt="2023-05-30T15:15:54.897" v="185" actId="1076"/>
      <pc:docMkLst>
        <pc:docMk/>
      </pc:docMkLst>
      <pc:sldChg chg="addSp delSp modSp new mod setBg">
        <pc:chgData name="Bodnár Bence Tibor" userId="S::bodnarbencetibor@edu.bme.hu::b87e7736-4c08-40f4-bd77-081c99ae9c76" providerId="AD" clId="Web-{1E44ACEA-B9D5-429E-9236-A0D5031DD25B}" dt="2023-05-30T15:09:22.793" v="44" actId="1076"/>
        <pc:sldMkLst>
          <pc:docMk/>
          <pc:sldMk cId="706501548" sldId="256"/>
        </pc:sldMkLst>
        <pc:spChg chg="mod">
          <ac:chgData name="Bodnár Bence Tibor" userId="S::bodnarbencetibor@edu.bme.hu::b87e7736-4c08-40f4-bd77-081c99ae9c76" providerId="AD" clId="Web-{1E44ACEA-B9D5-429E-9236-A0D5031DD25B}" dt="2023-05-30T15:08:06.541" v="34"/>
          <ac:spMkLst>
            <pc:docMk/>
            <pc:sldMk cId="706501548" sldId="256"/>
            <ac:spMk id="2" creationId="{47C63586-A1C7-FA8C-13B4-E6EA47D3E4EF}"/>
          </ac:spMkLst>
        </pc:spChg>
        <pc:spChg chg="mod">
          <ac:chgData name="Bodnár Bence Tibor" userId="S::bodnarbencetibor@edu.bme.hu::b87e7736-4c08-40f4-bd77-081c99ae9c76" providerId="AD" clId="Web-{1E44ACEA-B9D5-429E-9236-A0D5031DD25B}" dt="2023-05-30T15:08:06.541" v="34"/>
          <ac:spMkLst>
            <pc:docMk/>
            <pc:sldMk cId="706501548" sldId="256"/>
            <ac:spMk id="3" creationId="{26CB3101-4E2F-E1D9-6363-146D27569376}"/>
          </ac:spMkLst>
        </pc:spChg>
        <pc:spChg chg="add">
          <ac:chgData name="Bodnár Bence Tibor" userId="S::bodnarbencetibor@edu.bme.hu::b87e7736-4c08-40f4-bd77-081c99ae9c76" providerId="AD" clId="Web-{1E44ACEA-B9D5-429E-9236-A0D5031DD25B}" dt="2023-05-30T15:08:06.541" v="34"/>
          <ac:spMkLst>
            <pc:docMk/>
            <pc:sldMk cId="706501548" sldId="256"/>
            <ac:spMk id="9" creationId="{91DC6ABD-215C-4EA8-A483-CEF5B99AB385}"/>
          </ac:spMkLst>
        </pc:spChg>
        <pc:spChg chg="add">
          <ac:chgData name="Bodnár Bence Tibor" userId="S::bodnarbencetibor@edu.bme.hu::b87e7736-4c08-40f4-bd77-081c99ae9c76" providerId="AD" clId="Web-{1E44ACEA-B9D5-429E-9236-A0D5031DD25B}" dt="2023-05-30T15:08:06.541" v="34"/>
          <ac:spMkLst>
            <pc:docMk/>
            <pc:sldMk cId="706501548" sldId="256"/>
            <ac:spMk id="15" creationId="{04357C93-F0CB-4A1C-8F77-4E9063789819}"/>
          </ac:spMkLst>
        </pc:spChg>
        <pc:grpChg chg="add">
          <ac:chgData name="Bodnár Bence Tibor" userId="S::bodnarbencetibor@edu.bme.hu::b87e7736-4c08-40f4-bd77-081c99ae9c76" providerId="AD" clId="Web-{1E44ACEA-B9D5-429E-9236-A0D5031DD25B}" dt="2023-05-30T15:08:06.541" v="34"/>
          <ac:grpSpMkLst>
            <pc:docMk/>
            <pc:sldMk cId="706501548" sldId="256"/>
            <ac:grpSpMk id="11" creationId="{3AF6A671-C637-4547-85F4-51B6D1881399}"/>
          </ac:grpSpMkLst>
        </pc:grpChg>
        <pc:picChg chg="add mod modCrop">
          <ac:chgData name="Bodnár Bence Tibor" userId="S::bodnarbencetibor@edu.bme.hu::b87e7736-4c08-40f4-bd77-081c99ae9c76" providerId="AD" clId="Web-{1E44ACEA-B9D5-429E-9236-A0D5031DD25B}" dt="2023-05-30T15:09:22.793" v="44" actId="1076"/>
          <ac:picMkLst>
            <pc:docMk/>
            <pc:sldMk cId="706501548" sldId="256"/>
            <ac:picMk id="4" creationId="{B9C443BD-6BF1-4ECD-021E-3C1C505899C4}"/>
          </ac:picMkLst>
        </pc:picChg>
        <pc:picChg chg="add del">
          <ac:chgData name="Bodnár Bence Tibor" userId="S::bodnarbencetibor@edu.bme.hu::b87e7736-4c08-40f4-bd77-081c99ae9c76" providerId="AD" clId="Web-{1E44ACEA-B9D5-429E-9236-A0D5031DD25B}" dt="2023-05-30T15:08:09.807" v="35"/>
          <ac:picMkLst>
            <pc:docMk/>
            <pc:sldMk cId="706501548" sldId="256"/>
            <ac:picMk id="5" creationId="{6A5548E7-5DF7-3C8D-7E69-C0F5B24E08E3}"/>
          </ac:picMkLst>
        </pc:picChg>
      </pc:sldChg>
      <pc:sldChg chg="addSp delSp modSp new mod setBg">
        <pc:chgData name="Bodnár Bence Tibor" userId="S::bodnarbencetibor@edu.bme.hu::b87e7736-4c08-40f4-bd77-081c99ae9c76" providerId="AD" clId="Web-{1E44ACEA-B9D5-429E-9236-A0D5031DD25B}" dt="2023-05-30T15:14:21.754" v="163" actId="1076"/>
        <pc:sldMkLst>
          <pc:docMk/>
          <pc:sldMk cId="2430897911" sldId="257"/>
        </pc:sldMkLst>
        <pc:spChg chg="mod">
          <ac:chgData name="Bodnár Bence Tibor" userId="S::bodnarbencetibor@edu.bme.hu::b87e7736-4c08-40f4-bd77-081c99ae9c76" providerId="AD" clId="Web-{1E44ACEA-B9D5-429E-9236-A0D5031DD25B}" dt="2023-05-30T15:10:24.217" v="57"/>
          <ac:spMkLst>
            <pc:docMk/>
            <pc:sldMk cId="2430897911" sldId="257"/>
            <ac:spMk id="2" creationId="{CA412536-0D74-F623-84BD-E15D8FED45C5}"/>
          </ac:spMkLst>
        </pc:spChg>
        <pc:spChg chg="mod">
          <ac:chgData name="Bodnár Bence Tibor" userId="S::bodnarbencetibor@edu.bme.hu::b87e7736-4c08-40f4-bd77-081c99ae9c76" providerId="AD" clId="Web-{1E44ACEA-B9D5-429E-9236-A0D5031DD25B}" dt="2023-05-30T15:14:18.114" v="160" actId="20577"/>
          <ac:spMkLst>
            <pc:docMk/>
            <pc:sldMk cId="2430897911" sldId="257"/>
            <ac:spMk id="3" creationId="{B7372DE8-6BE2-7B40-D4BF-723A89090A1E}"/>
          </ac:spMkLst>
        </pc:spChg>
        <pc:spChg chg="add del">
          <ac:chgData name="Bodnár Bence Tibor" userId="S::bodnarbencetibor@edu.bme.hu::b87e7736-4c08-40f4-bd77-081c99ae9c76" providerId="AD" clId="Web-{1E44ACEA-B9D5-429E-9236-A0D5031DD25B}" dt="2023-05-30T15:10:19.513" v="54"/>
          <ac:spMkLst>
            <pc:docMk/>
            <pc:sldMk cId="2430897911" sldId="257"/>
            <ac:spMk id="8" creationId="{907EF6B7-1338-4443-8C46-6A318D952DFD}"/>
          </ac:spMkLst>
        </pc:spChg>
        <pc:spChg chg="add del">
          <ac:chgData name="Bodnár Bence Tibor" userId="S::bodnarbencetibor@edu.bme.hu::b87e7736-4c08-40f4-bd77-081c99ae9c76" providerId="AD" clId="Web-{1E44ACEA-B9D5-429E-9236-A0D5031DD25B}" dt="2023-05-30T15:10:19.513" v="54"/>
          <ac:spMkLst>
            <pc:docMk/>
            <pc:sldMk cId="2430897911" sldId="257"/>
            <ac:spMk id="10" creationId="{DAAE4CDD-124C-4DCF-9584-B6033B545DD5}"/>
          </ac:spMkLst>
        </pc:spChg>
        <pc:spChg chg="add del">
          <ac:chgData name="Bodnár Bence Tibor" userId="S::bodnarbencetibor@edu.bme.hu::b87e7736-4c08-40f4-bd77-081c99ae9c76" providerId="AD" clId="Web-{1E44ACEA-B9D5-429E-9236-A0D5031DD25B}" dt="2023-05-30T15:10:19.513" v="54"/>
          <ac:spMkLst>
            <pc:docMk/>
            <pc:sldMk cId="2430897911" sldId="257"/>
            <ac:spMk id="12" creationId="{081E4A58-353D-44AE-B2FC-2A74E2E400F7}"/>
          </ac:spMkLst>
        </pc:spChg>
        <pc:spChg chg="add del">
          <ac:chgData name="Bodnár Bence Tibor" userId="S::bodnarbencetibor@edu.bme.hu::b87e7736-4c08-40f4-bd77-081c99ae9c76" providerId="AD" clId="Web-{1E44ACEA-B9D5-429E-9236-A0D5031DD25B}" dt="2023-05-30T15:10:24.217" v="56"/>
          <ac:spMkLst>
            <pc:docMk/>
            <pc:sldMk cId="2430897911" sldId="257"/>
            <ac:spMk id="14" creationId="{100EDD19-6802-4EC3-95CE-CFFAB042CFD6}"/>
          </ac:spMkLst>
        </pc:spChg>
        <pc:spChg chg="add del">
          <ac:chgData name="Bodnár Bence Tibor" userId="S::bodnarbencetibor@edu.bme.hu::b87e7736-4c08-40f4-bd77-081c99ae9c76" providerId="AD" clId="Web-{1E44ACEA-B9D5-429E-9236-A0D5031DD25B}" dt="2023-05-30T15:10:24.217" v="56"/>
          <ac:spMkLst>
            <pc:docMk/>
            <pc:sldMk cId="2430897911" sldId="257"/>
            <ac:spMk id="15" creationId="{DB17E863-922E-4C26-BD64-E8FD41D28661}"/>
          </ac:spMkLst>
        </pc:spChg>
        <pc:spChg chg="add">
          <ac:chgData name="Bodnár Bence Tibor" userId="S::bodnarbencetibor@edu.bme.hu::b87e7736-4c08-40f4-bd77-081c99ae9c76" providerId="AD" clId="Web-{1E44ACEA-B9D5-429E-9236-A0D5031DD25B}" dt="2023-05-30T15:10:24.217" v="57"/>
          <ac:spMkLst>
            <pc:docMk/>
            <pc:sldMk cId="2430897911" sldId="257"/>
            <ac:spMk id="17" creationId="{DAF1966E-FD40-4A4A-B61B-C4DF7FA05F06}"/>
          </ac:spMkLst>
        </pc:spChg>
        <pc:spChg chg="add">
          <ac:chgData name="Bodnár Bence Tibor" userId="S::bodnarbencetibor@edu.bme.hu::b87e7736-4c08-40f4-bd77-081c99ae9c76" providerId="AD" clId="Web-{1E44ACEA-B9D5-429E-9236-A0D5031DD25B}" dt="2023-05-30T15:10:24.217" v="57"/>
          <ac:spMkLst>
            <pc:docMk/>
            <pc:sldMk cId="2430897911" sldId="257"/>
            <ac:spMk id="18" creationId="{047BFA19-D45E-416B-A404-7AF2F3F27017}"/>
          </ac:spMkLst>
        </pc:spChg>
        <pc:spChg chg="add">
          <ac:chgData name="Bodnár Bence Tibor" userId="S::bodnarbencetibor@edu.bme.hu::b87e7736-4c08-40f4-bd77-081c99ae9c76" providerId="AD" clId="Web-{1E44ACEA-B9D5-429E-9236-A0D5031DD25B}" dt="2023-05-30T15:10:24.217" v="57"/>
          <ac:spMkLst>
            <pc:docMk/>
            <pc:sldMk cId="2430897911" sldId="257"/>
            <ac:spMk id="19" creationId="{8E0105E7-23DB-4CF2-8258-FF47C7620F6E}"/>
          </ac:spMkLst>
        </pc:spChg>
        <pc:spChg chg="add">
          <ac:chgData name="Bodnár Bence Tibor" userId="S::bodnarbencetibor@edu.bme.hu::b87e7736-4c08-40f4-bd77-081c99ae9c76" providerId="AD" clId="Web-{1E44ACEA-B9D5-429E-9236-A0D5031DD25B}" dt="2023-05-30T15:10:24.217" v="57"/>
          <ac:spMkLst>
            <pc:docMk/>
            <pc:sldMk cId="2430897911" sldId="257"/>
            <ac:spMk id="20" creationId="{074B4F7D-14B2-478B-8BF5-01E4E0C5D263}"/>
          </ac:spMkLst>
        </pc:spChg>
        <pc:picChg chg="add mod">
          <ac:chgData name="Bodnár Bence Tibor" userId="S::bodnarbencetibor@edu.bme.hu::b87e7736-4c08-40f4-bd77-081c99ae9c76" providerId="AD" clId="Web-{1E44ACEA-B9D5-429E-9236-A0D5031DD25B}" dt="2023-05-30T15:14:20.473" v="162" actId="1076"/>
          <ac:picMkLst>
            <pc:docMk/>
            <pc:sldMk cId="2430897911" sldId="257"/>
            <ac:picMk id="4" creationId="{402CE560-027D-198D-EC22-2CB7FEE7CE2E}"/>
          </ac:picMkLst>
        </pc:picChg>
        <pc:picChg chg="add mod">
          <ac:chgData name="Bodnár Bence Tibor" userId="S::bodnarbencetibor@edu.bme.hu::b87e7736-4c08-40f4-bd77-081c99ae9c76" providerId="AD" clId="Web-{1E44ACEA-B9D5-429E-9236-A0D5031DD25B}" dt="2023-05-30T15:14:21.754" v="163" actId="1076"/>
          <ac:picMkLst>
            <pc:docMk/>
            <pc:sldMk cId="2430897911" sldId="257"/>
            <ac:picMk id="5" creationId="{95913C5D-FF65-E0F8-698D-44D6AF7E16F4}"/>
          </ac:picMkLst>
        </pc:picChg>
      </pc:sldChg>
      <pc:sldChg chg="addSp modSp new mod ord setBg">
        <pc:chgData name="Bodnár Bence Tibor" userId="S::bodnarbencetibor@edu.bme.hu::b87e7736-4c08-40f4-bd77-081c99ae9c76" providerId="AD" clId="Web-{1E44ACEA-B9D5-429E-9236-A0D5031DD25B}" dt="2023-05-30T15:12:44.049" v="144" actId="20577"/>
        <pc:sldMkLst>
          <pc:docMk/>
          <pc:sldMk cId="663593963" sldId="258"/>
        </pc:sldMkLst>
        <pc:spChg chg="mod">
          <ac:chgData name="Bodnár Bence Tibor" userId="S::bodnarbencetibor@edu.bme.hu::b87e7736-4c08-40f4-bd77-081c99ae9c76" providerId="AD" clId="Web-{1E44ACEA-B9D5-429E-9236-A0D5031DD25B}" dt="2023-05-30T15:10:53.342" v="60"/>
          <ac:spMkLst>
            <pc:docMk/>
            <pc:sldMk cId="663593963" sldId="258"/>
            <ac:spMk id="2" creationId="{AF2304A5-CE80-9BE0-4C0E-DE5C6F2C405E}"/>
          </ac:spMkLst>
        </pc:spChg>
        <pc:spChg chg="mod">
          <ac:chgData name="Bodnár Bence Tibor" userId="S::bodnarbencetibor@edu.bme.hu::b87e7736-4c08-40f4-bd77-081c99ae9c76" providerId="AD" clId="Web-{1E44ACEA-B9D5-429E-9236-A0D5031DD25B}" dt="2023-05-30T15:12:44.049" v="144" actId="20577"/>
          <ac:spMkLst>
            <pc:docMk/>
            <pc:sldMk cId="663593963" sldId="258"/>
            <ac:spMk id="3" creationId="{6CECC434-7AAD-0171-F951-0A1F0A9C57FA}"/>
          </ac:spMkLst>
        </pc:spChg>
        <pc:spChg chg="add">
          <ac:chgData name="Bodnár Bence Tibor" userId="S::bodnarbencetibor@edu.bme.hu::b87e7736-4c08-40f4-bd77-081c99ae9c76" providerId="AD" clId="Web-{1E44ACEA-B9D5-429E-9236-A0D5031DD25B}" dt="2023-05-30T15:10:53.342" v="60"/>
          <ac:spMkLst>
            <pc:docMk/>
            <pc:sldMk cId="663593963" sldId="258"/>
            <ac:spMk id="8" creationId="{DAF1966E-FD40-4A4A-B61B-C4DF7FA05F06}"/>
          </ac:spMkLst>
        </pc:spChg>
        <pc:spChg chg="add">
          <ac:chgData name="Bodnár Bence Tibor" userId="S::bodnarbencetibor@edu.bme.hu::b87e7736-4c08-40f4-bd77-081c99ae9c76" providerId="AD" clId="Web-{1E44ACEA-B9D5-429E-9236-A0D5031DD25B}" dt="2023-05-30T15:10:53.342" v="60"/>
          <ac:spMkLst>
            <pc:docMk/>
            <pc:sldMk cId="663593963" sldId="258"/>
            <ac:spMk id="10" creationId="{047BFA19-D45E-416B-A404-7AF2F3F27017}"/>
          </ac:spMkLst>
        </pc:spChg>
        <pc:spChg chg="add">
          <ac:chgData name="Bodnár Bence Tibor" userId="S::bodnarbencetibor@edu.bme.hu::b87e7736-4c08-40f4-bd77-081c99ae9c76" providerId="AD" clId="Web-{1E44ACEA-B9D5-429E-9236-A0D5031DD25B}" dt="2023-05-30T15:10:53.342" v="60"/>
          <ac:spMkLst>
            <pc:docMk/>
            <pc:sldMk cId="663593963" sldId="258"/>
            <ac:spMk id="12" creationId="{8E0105E7-23DB-4CF2-8258-FF47C7620F6E}"/>
          </ac:spMkLst>
        </pc:spChg>
        <pc:spChg chg="add">
          <ac:chgData name="Bodnár Bence Tibor" userId="S::bodnarbencetibor@edu.bme.hu::b87e7736-4c08-40f4-bd77-081c99ae9c76" providerId="AD" clId="Web-{1E44ACEA-B9D5-429E-9236-A0D5031DD25B}" dt="2023-05-30T15:10:53.342" v="60"/>
          <ac:spMkLst>
            <pc:docMk/>
            <pc:sldMk cId="663593963" sldId="258"/>
            <ac:spMk id="14" creationId="{074B4F7D-14B2-478B-8BF5-01E4E0C5D263}"/>
          </ac:spMkLst>
        </pc:spChg>
      </pc:sldChg>
      <pc:sldChg chg="addSp delSp modSp new mod setBg">
        <pc:chgData name="Bodnár Bence Tibor" userId="S::bodnarbencetibor@edu.bme.hu::b87e7736-4c08-40f4-bd77-081c99ae9c76" providerId="AD" clId="Web-{1E44ACEA-B9D5-429E-9236-A0D5031DD25B}" dt="2023-05-30T15:15:54.897" v="185" actId="1076"/>
        <pc:sldMkLst>
          <pc:docMk/>
          <pc:sldMk cId="4185416142" sldId="259"/>
        </pc:sldMkLst>
        <pc:spChg chg="mod">
          <ac:chgData name="Bodnár Bence Tibor" userId="S::bodnarbencetibor@edu.bme.hu::b87e7736-4c08-40f4-bd77-081c99ae9c76" providerId="AD" clId="Web-{1E44ACEA-B9D5-429E-9236-A0D5031DD25B}" dt="2023-05-30T15:14:56.099" v="167"/>
          <ac:spMkLst>
            <pc:docMk/>
            <pc:sldMk cId="4185416142" sldId="259"/>
            <ac:spMk id="2" creationId="{7F20E88E-8E3D-0D18-7602-14475E752477}"/>
          </ac:spMkLst>
        </pc:spChg>
        <pc:spChg chg="del mod">
          <ac:chgData name="Bodnár Bence Tibor" userId="S::bodnarbencetibor@edu.bme.hu::b87e7736-4c08-40f4-bd77-081c99ae9c76" providerId="AD" clId="Web-{1E44ACEA-B9D5-429E-9236-A0D5031DD25B}" dt="2023-05-30T15:15:01.005" v="168"/>
          <ac:spMkLst>
            <pc:docMk/>
            <pc:sldMk cId="4185416142" sldId="259"/>
            <ac:spMk id="3" creationId="{2B8F46D3-1546-C50C-0F79-21B13E463DE3}"/>
          </ac:spMkLst>
        </pc:spChg>
        <pc:spChg chg="add del">
          <ac:chgData name="Bodnár Bence Tibor" userId="S::bodnarbencetibor@edu.bme.hu::b87e7736-4c08-40f4-bd77-081c99ae9c76" providerId="AD" clId="Web-{1E44ACEA-B9D5-429E-9236-A0D5031DD25B}" dt="2023-05-30T15:14:56.099" v="167"/>
          <ac:spMkLst>
            <pc:docMk/>
            <pc:sldMk cId="4185416142" sldId="259"/>
            <ac:spMk id="8" creationId="{801B3EC0-C865-4E52-A0F6-CB02B29A45FF}"/>
          </ac:spMkLst>
        </pc:spChg>
        <pc:spChg chg="add del">
          <ac:chgData name="Bodnár Bence Tibor" userId="S::bodnarbencetibor@edu.bme.hu::b87e7736-4c08-40f4-bd77-081c99ae9c76" providerId="AD" clId="Web-{1E44ACEA-B9D5-429E-9236-A0D5031DD25B}" dt="2023-05-30T15:14:56.099" v="167"/>
          <ac:spMkLst>
            <pc:docMk/>
            <pc:sldMk cId="4185416142" sldId="259"/>
            <ac:spMk id="10" creationId="{066346BE-FDB4-4772-A696-0719490ABD64}"/>
          </ac:spMkLst>
        </pc:spChg>
        <pc:spChg chg="add del">
          <ac:chgData name="Bodnár Bence Tibor" userId="S::bodnarbencetibor@edu.bme.hu::b87e7736-4c08-40f4-bd77-081c99ae9c76" providerId="AD" clId="Web-{1E44ACEA-B9D5-429E-9236-A0D5031DD25B}" dt="2023-05-30T15:14:56.099" v="167"/>
          <ac:spMkLst>
            <pc:docMk/>
            <pc:sldMk cId="4185416142" sldId="259"/>
            <ac:spMk id="12" creationId="{FB92FFCE-0C90-454E-AA25-D4EE9A6C39C5}"/>
          </ac:spMkLst>
        </pc:spChg>
        <pc:spChg chg="add">
          <ac:chgData name="Bodnár Bence Tibor" userId="S::bodnarbencetibor@edu.bme.hu::b87e7736-4c08-40f4-bd77-081c99ae9c76" providerId="AD" clId="Web-{1E44ACEA-B9D5-429E-9236-A0D5031DD25B}" dt="2023-05-30T15:14:56.099" v="167"/>
          <ac:spMkLst>
            <pc:docMk/>
            <pc:sldMk cId="4185416142" sldId="259"/>
            <ac:spMk id="17" creationId="{1C799903-48D5-4A31-A1A2-541072D9771E}"/>
          </ac:spMkLst>
        </pc:spChg>
        <pc:spChg chg="add">
          <ac:chgData name="Bodnár Bence Tibor" userId="S::bodnarbencetibor@edu.bme.hu::b87e7736-4c08-40f4-bd77-081c99ae9c76" providerId="AD" clId="Web-{1E44ACEA-B9D5-429E-9236-A0D5031DD25B}" dt="2023-05-30T15:14:56.099" v="167"/>
          <ac:spMkLst>
            <pc:docMk/>
            <pc:sldMk cId="4185416142" sldId="259"/>
            <ac:spMk id="19" creationId="{8EFFF109-FC58-4FD3-BE05-9775A1310F55}"/>
          </ac:spMkLst>
        </pc:spChg>
        <pc:spChg chg="add">
          <ac:chgData name="Bodnár Bence Tibor" userId="S::bodnarbencetibor@edu.bme.hu::b87e7736-4c08-40f4-bd77-081c99ae9c76" providerId="AD" clId="Web-{1E44ACEA-B9D5-429E-9236-A0D5031DD25B}" dt="2023-05-30T15:14:56.099" v="167"/>
          <ac:spMkLst>
            <pc:docMk/>
            <pc:sldMk cId="4185416142" sldId="259"/>
            <ac:spMk id="21" creationId="{E1B96AD6-92A9-4273-A62B-96A1C3E0BA95}"/>
          </ac:spMkLst>
        </pc:spChg>
        <pc:spChg chg="add">
          <ac:chgData name="Bodnár Bence Tibor" userId="S::bodnarbencetibor@edu.bme.hu::b87e7736-4c08-40f4-bd77-081c99ae9c76" providerId="AD" clId="Web-{1E44ACEA-B9D5-429E-9236-A0D5031DD25B}" dt="2023-05-30T15:14:56.099" v="167"/>
          <ac:spMkLst>
            <pc:docMk/>
            <pc:sldMk cId="4185416142" sldId="259"/>
            <ac:spMk id="23" creationId="{463EEC44-1BA3-44ED-81FC-A644B04B2A44}"/>
          </ac:spMkLst>
        </pc:spChg>
        <pc:picChg chg="mod modCrop">
          <ac:chgData name="Bodnár Bence Tibor" userId="S::bodnarbencetibor@edu.bme.hu::b87e7736-4c08-40f4-bd77-081c99ae9c76" providerId="AD" clId="Web-{1E44ACEA-B9D5-429E-9236-A0D5031DD25B}" dt="2023-05-30T15:15:53.772" v="184" actId="1076"/>
          <ac:picMkLst>
            <pc:docMk/>
            <pc:sldMk cId="4185416142" sldId="259"/>
            <ac:picMk id="3" creationId="{F1808318-D91D-F80A-0B71-88CD499E3EC0}"/>
          </ac:picMkLst>
        </pc:picChg>
        <pc:picChg chg="add mod modCrop">
          <ac:chgData name="Bodnár Bence Tibor" userId="S::bodnarbencetibor@edu.bme.hu::b87e7736-4c08-40f4-bd77-081c99ae9c76" providerId="AD" clId="Web-{1E44ACEA-B9D5-429E-9236-A0D5031DD25B}" dt="2023-05-30T15:15:54.897" v="185" actId="1076"/>
          <ac:picMkLst>
            <pc:docMk/>
            <pc:sldMk cId="4185416142" sldId="259"/>
            <ac:picMk id="4" creationId="{E52C5DB6-D240-C619-67D2-5BE225363FE7}"/>
          </ac:picMkLst>
        </pc:picChg>
      </pc:sldChg>
      <pc:sldChg chg="new">
        <pc:chgData name="Bodnár Bence Tibor" userId="S::bodnarbencetibor@edu.bme.hu::b87e7736-4c08-40f4-bd77-081c99ae9c76" providerId="AD" clId="Web-{1E44ACEA-B9D5-429E-9236-A0D5031DD25B}" dt="2023-05-30T15:06:33.867" v="6"/>
        <pc:sldMkLst>
          <pc:docMk/>
          <pc:sldMk cId="258944485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7C63586-A1C7-FA8C-13B4-E6EA47D3E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171994" cy="3736540"/>
          </a:xfrm>
        </p:spPr>
        <p:txBody>
          <a:bodyPr>
            <a:normAutofit/>
          </a:bodyPr>
          <a:lstStyle/>
          <a:p>
            <a:pPr algn="l"/>
            <a:r>
              <a:rPr lang="hu-HU" sz="4200" dirty="0">
                <a:cs typeface="Calibri Light"/>
              </a:rPr>
              <a:t>Diploma </a:t>
            </a:r>
            <a:r>
              <a:rPr lang="hu-HU" sz="4200" dirty="0" err="1">
                <a:cs typeface="Calibri Light"/>
              </a:rPr>
              <a:t>for</a:t>
            </a:r>
            <a:r>
              <a:rPr lang="hu-HU" sz="4200" dirty="0">
                <a:cs typeface="Calibri Light"/>
              </a:rPr>
              <a:t> </a:t>
            </a:r>
            <a:r>
              <a:rPr lang="hu-HU" sz="4200" dirty="0" err="1">
                <a:cs typeface="Calibri Light"/>
              </a:rPr>
              <a:t>Glory</a:t>
            </a:r>
            <a:endParaRPr lang="hu-HU" sz="42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6CB3101-4E2F-E1D9-6363-146D27569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609" y="4685288"/>
            <a:ext cx="4171994" cy="103578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hu-HU">
              <a:cs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91847AAB-AB30-8895-B396-47C5500F3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669" y="3721303"/>
            <a:ext cx="1574532" cy="1574532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2A9867B2-9169-4B88-3941-AA4D574BF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927" y="340365"/>
            <a:ext cx="3263749" cy="3263749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0BAE557C-983C-35CD-BE1C-2A13F1AED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725502">
            <a:off x="8298669" y="5286751"/>
            <a:ext cx="784676" cy="784676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9920E916-3C3D-A302-CCB2-07A57069C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126228">
            <a:off x="8679270" y="2808049"/>
            <a:ext cx="726373" cy="72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0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AA6CB0-3CA2-BAC0-A91D-82140635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40"/>
            <a:ext cx="10515600" cy="1325563"/>
          </a:xfrm>
        </p:spPr>
        <p:txBody>
          <a:bodyPr/>
          <a:lstStyle/>
          <a:p>
            <a:r>
              <a:rPr lang="hu-HU" dirty="0">
                <a:cs typeface="Calibri Light"/>
              </a:rPr>
              <a:t>Ki vagyok én?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87B7194-12B9-F999-B93B-0B750C0AB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5200"/>
            <a:ext cx="10515600" cy="41364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 err="1">
                <a:cs typeface="Calibri"/>
              </a:rPr>
              <a:t>On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going</a:t>
            </a:r>
            <a:r>
              <a:rPr lang="hu-HU" dirty="0">
                <a:cs typeface="Calibri"/>
              </a:rPr>
              <a:t> Mechatronikai </a:t>
            </a:r>
            <a:r>
              <a:rPr lang="hu-HU" dirty="0" err="1">
                <a:cs typeface="Calibri"/>
              </a:rPr>
              <a:t>MSc</a:t>
            </a:r>
            <a:endParaRPr lang="hu-HU" dirty="0">
              <a:cs typeface="Calibri"/>
            </a:endParaRPr>
          </a:p>
          <a:p>
            <a:endParaRPr lang="hu-HU" dirty="0">
              <a:cs typeface="Calibri"/>
            </a:endParaRPr>
          </a:p>
          <a:p>
            <a:r>
              <a:rPr lang="hu-HU" dirty="0">
                <a:cs typeface="Calibri"/>
              </a:rPr>
              <a:t>Control Technology – Software </a:t>
            </a:r>
            <a:r>
              <a:rPr lang="hu-HU" dirty="0" err="1">
                <a:cs typeface="Calibri"/>
              </a:rPr>
              <a:t>developer</a:t>
            </a:r>
            <a:r>
              <a:rPr lang="hu-HU" dirty="0">
                <a:cs typeface="Calibri"/>
              </a:rPr>
              <a:t> intern </a:t>
            </a:r>
            <a:r>
              <a:rPr lang="hu-HU" dirty="0" err="1">
                <a:cs typeface="Calibri"/>
              </a:rPr>
              <a:t>since</a:t>
            </a:r>
            <a:r>
              <a:rPr lang="hu-HU" dirty="0">
                <a:cs typeface="Calibri"/>
              </a:rPr>
              <a:t> 2022</a:t>
            </a:r>
          </a:p>
          <a:p>
            <a:endParaRPr lang="hu-HU" dirty="0">
              <a:cs typeface="Calibri"/>
            </a:endParaRPr>
          </a:p>
          <a:p>
            <a:r>
              <a:rPr lang="hu-HU" dirty="0">
                <a:cs typeface="Calibri"/>
              </a:rPr>
              <a:t>KUKA-</a:t>
            </a:r>
            <a:r>
              <a:rPr lang="hu-HU" dirty="0" err="1">
                <a:cs typeface="Calibri"/>
              </a:rPr>
              <a:t>nál</a:t>
            </a:r>
            <a:r>
              <a:rPr lang="hu-HU" dirty="0">
                <a:cs typeface="Calibri"/>
              </a:rPr>
              <a:t> foglalkoztam csupa </a:t>
            </a:r>
            <a:r>
              <a:rPr lang="hu-HU" u="sng" dirty="0">
                <a:cs typeface="Calibri"/>
              </a:rPr>
              <a:t>jelenleg</a:t>
            </a:r>
            <a:r>
              <a:rPr lang="hu-HU" dirty="0">
                <a:cs typeface="Calibri"/>
              </a:rPr>
              <a:t> nem releváns projekttel</a:t>
            </a:r>
          </a:p>
          <a:p>
            <a:pPr lvl="1"/>
            <a:r>
              <a:rPr lang="hu-HU" dirty="0">
                <a:cs typeface="Calibri"/>
              </a:rPr>
              <a:t>ESD beléptető</a:t>
            </a:r>
          </a:p>
          <a:p>
            <a:pPr lvl="1"/>
            <a:r>
              <a:rPr lang="hu-HU" dirty="0" err="1">
                <a:cs typeface="Calibri"/>
              </a:rPr>
              <a:t>Wireless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configs</a:t>
            </a:r>
            <a:r>
              <a:rPr lang="hu-HU" dirty="0">
                <a:cs typeface="Calibri"/>
              </a:rPr>
              <a:t> and </a:t>
            </a:r>
            <a:r>
              <a:rPr lang="hu-HU" dirty="0" err="1">
                <a:cs typeface="Calibri"/>
              </a:rPr>
              <a:t>tests</a:t>
            </a:r>
            <a:endParaRPr lang="hu-HU" dirty="0">
              <a:cs typeface="Calibri"/>
            </a:endParaRPr>
          </a:p>
          <a:p>
            <a:pPr lvl="1"/>
            <a:r>
              <a:rPr lang="hu-HU" dirty="0" err="1">
                <a:cs typeface="Calibri"/>
              </a:rPr>
              <a:t>Yocto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build</a:t>
            </a:r>
            <a:endParaRPr lang="hu-HU" dirty="0">
              <a:cs typeface="Calibri"/>
            </a:endParaRPr>
          </a:p>
          <a:p>
            <a:pPr lvl="1"/>
            <a:r>
              <a:rPr lang="hu-HU" dirty="0" err="1">
                <a:cs typeface="Calibri"/>
              </a:rPr>
              <a:t>Cmake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build</a:t>
            </a:r>
            <a:endParaRPr lang="hu-H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70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F2304A5-CE80-9BE0-4C0E-DE5C6F2C4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hu-HU" sz="4000" dirty="0">
                <a:cs typeface="Calibri Light"/>
              </a:rPr>
              <a:t>Diploma téma a szakdolgozatomon alapszik</a:t>
            </a:r>
            <a:endParaRPr lang="hu-HU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ECC434-7AAD-0171-F951-0A1F0A9C5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00300"/>
            <a:ext cx="4611878" cy="39090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200" dirty="0">
                <a:cs typeface="Calibri"/>
              </a:rPr>
              <a:t>Orvosi beavatkozások szimulálására alkalmas </a:t>
            </a:r>
            <a:r>
              <a:rPr lang="hu-HU" sz="2200" dirty="0" err="1">
                <a:cs typeface="Calibri"/>
              </a:rPr>
              <a:t>master-slave</a:t>
            </a:r>
            <a:r>
              <a:rPr lang="hu-HU" sz="2200" dirty="0">
                <a:cs typeface="Calibri"/>
              </a:rPr>
              <a:t> robot kompozíció</a:t>
            </a:r>
          </a:p>
          <a:p>
            <a:endParaRPr lang="hu-HU" sz="2200" dirty="0">
              <a:cs typeface="Calibri"/>
            </a:endParaRPr>
          </a:p>
          <a:p>
            <a:r>
              <a:rPr lang="hu-HU" sz="2200" dirty="0">
                <a:cs typeface="Calibri"/>
              </a:rPr>
              <a:t>ROS: (1)</a:t>
            </a:r>
          </a:p>
          <a:p>
            <a:pPr lvl="1"/>
            <a:r>
              <a:rPr lang="hu-HU" sz="1800" dirty="0" err="1">
                <a:cs typeface="Calibri"/>
              </a:rPr>
              <a:t>MoveIt</a:t>
            </a:r>
            <a:endParaRPr lang="hu-HU" sz="1800" dirty="0">
              <a:cs typeface="Calibri"/>
            </a:endParaRPr>
          </a:p>
          <a:p>
            <a:pPr lvl="1"/>
            <a:r>
              <a:rPr lang="hu-HU" sz="1800" dirty="0" err="1">
                <a:cs typeface="Calibri"/>
              </a:rPr>
              <a:t>Gazebo</a:t>
            </a:r>
            <a:endParaRPr lang="hu-HU" sz="1800" dirty="0">
              <a:cs typeface="Calibri"/>
            </a:endParaRPr>
          </a:p>
          <a:p>
            <a:pPr lvl="1"/>
            <a:r>
              <a:rPr lang="hu-HU" sz="1800" dirty="0" err="1">
                <a:cs typeface="Calibri"/>
              </a:rPr>
              <a:t>Realtime</a:t>
            </a:r>
            <a:r>
              <a:rPr lang="hu-HU" sz="1800" dirty="0">
                <a:cs typeface="Calibri"/>
              </a:rPr>
              <a:t> </a:t>
            </a:r>
            <a:r>
              <a:rPr lang="hu-HU" sz="1800" dirty="0" err="1">
                <a:cs typeface="Calibri"/>
              </a:rPr>
              <a:t>factor</a:t>
            </a:r>
            <a:r>
              <a:rPr lang="hu-HU" sz="1800" dirty="0">
                <a:cs typeface="Calibri"/>
              </a:rPr>
              <a:t>: attól függően, hogy mi hajtja 0,8 – 1 között</a:t>
            </a: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C8843716-8040-C005-BE79-FC944D4A9E59}"/>
              </a:ext>
            </a:extLst>
          </p:cNvPr>
          <p:cNvSpPr/>
          <p:nvPr/>
        </p:nvSpPr>
        <p:spPr>
          <a:xfrm>
            <a:off x="6162675" y="2400300"/>
            <a:ext cx="1790700" cy="7715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Telemanipulátor</a:t>
            </a: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D8C9FB89-2A6C-ACE2-9A39-318CEAFA2940}"/>
              </a:ext>
            </a:extLst>
          </p:cNvPr>
          <p:cNvSpPr/>
          <p:nvPr/>
        </p:nvSpPr>
        <p:spPr>
          <a:xfrm>
            <a:off x="7536432" y="3557928"/>
            <a:ext cx="1123950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STM32 bluepill</a:t>
            </a: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B12756D9-8F95-1B11-4780-53D112C1E944}"/>
              </a:ext>
            </a:extLst>
          </p:cNvPr>
          <p:cNvSpPr/>
          <p:nvPr/>
        </p:nvSpPr>
        <p:spPr>
          <a:xfrm>
            <a:off x="9302241" y="3557928"/>
            <a:ext cx="1123950" cy="7715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ROS</a:t>
            </a:r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8DDF9BA2-0EDA-4DDD-66A8-3C9AE25D8C1E}"/>
              </a:ext>
            </a:extLst>
          </p:cNvPr>
          <p:cNvSpPr/>
          <p:nvPr/>
        </p:nvSpPr>
        <p:spPr>
          <a:xfrm>
            <a:off x="8930575" y="5207964"/>
            <a:ext cx="1867282" cy="7715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Szimulált robot</a:t>
            </a:r>
          </a:p>
        </p:txBody>
      </p: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B9A031E5-7B2C-00A3-F60D-F687C8771332}"/>
              </a:ext>
            </a:extLst>
          </p:cNvPr>
          <p:cNvCxnSpPr>
            <a:cxnSpLocks/>
          </p:cNvCxnSpPr>
          <p:nvPr/>
        </p:nvCxnSpPr>
        <p:spPr>
          <a:xfrm>
            <a:off x="7772400" y="3171825"/>
            <a:ext cx="0" cy="3861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62DA1AAB-1CE4-9E0A-4FED-9121B664BA4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660382" y="3943691"/>
            <a:ext cx="6418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6B336C37-CF7B-55A8-5B88-D1476033C118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9864216" y="4329453"/>
            <a:ext cx="0" cy="8785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59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F2304A5-CE80-9BE0-4C0E-DE5C6F2C4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hu-HU" sz="4000">
                <a:cs typeface="Calibri Light"/>
              </a:rPr>
              <a:t>Vezérlő</a:t>
            </a:r>
            <a:endParaRPr lang="hu-HU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ECC434-7AAD-0171-F951-0A1F0A9C5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461187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200" dirty="0">
                <a:cs typeface="Calibri"/>
              </a:rPr>
              <a:t>Telemanipulátor end-</a:t>
            </a:r>
            <a:r>
              <a:rPr lang="hu-HU" sz="2200" dirty="0" err="1">
                <a:cs typeface="Calibri"/>
              </a:rPr>
              <a:t>effektorával</a:t>
            </a:r>
            <a:r>
              <a:rPr lang="hu-HU" sz="2200" dirty="0">
                <a:cs typeface="Calibri"/>
              </a:rPr>
              <a:t> TCP pontok felvétele</a:t>
            </a:r>
            <a:endParaRPr lang="en-US" dirty="0"/>
          </a:p>
          <a:p>
            <a:endParaRPr lang="hu-HU" sz="2200" dirty="0">
              <a:cs typeface="Calibri"/>
            </a:endParaRPr>
          </a:p>
          <a:p>
            <a:r>
              <a:rPr lang="hu-HU" sz="2200" dirty="0">
                <a:cs typeface="Calibri"/>
              </a:rPr>
              <a:t>Megvalósított lépések:</a:t>
            </a:r>
          </a:p>
          <a:p>
            <a:pPr lvl="1"/>
            <a:r>
              <a:rPr lang="hu-HU" sz="1800" dirty="0">
                <a:cs typeface="Calibri"/>
              </a:rPr>
              <a:t>A telemanipulátortól kapott csuklószögek TCP ponttá konvertálása (</a:t>
            </a:r>
            <a:r>
              <a:rPr lang="hu-HU" sz="1800" dirty="0" err="1">
                <a:cs typeface="Calibri"/>
              </a:rPr>
              <a:t>forward</a:t>
            </a:r>
            <a:r>
              <a:rPr lang="hu-HU" sz="1800" dirty="0">
                <a:cs typeface="Calibri"/>
              </a:rPr>
              <a:t> </a:t>
            </a:r>
            <a:r>
              <a:rPr lang="hu-HU" sz="1800" dirty="0" err="1">
                <a:cs typeface="Calibri"/>
              </a:rPr>
              <a:t>kinematics</a:t>
            </a:r>
            <a:r>
              <a:rPr lang="hu-HU" sz="1800" dirty="0">
                <a:cs typeface="Calibri"/>
              </a:rPr>
              <a:t>)</a:t>
            </a:r>
          </a:p>
          <a:p>
            <a:pPr lvl="1"/>
            <a:r>
              <a:rPr lang="hu-HU" sz="1800" dirty="0">
                <a:cs typeface="Calibri"/>
              </a:rPr>
              <a:t>A számolt TCP pontot a szimuláció felé továbbítani</a:t>
            </a:r>
          </a:p>
          <a:p>
            <a:endParaRPr lang="hu-HU" sz="2200" dirty="0">
              <a:cs typeface="Calibri"/>
            </a:endParaRPr>
          </a:p>
        </p:txBody>
      </p:sp>
      <p:pic>
        <p:nvPicPr>
          <p:cNvPr id="5" name="Kép 5" descr="A képen diagram látható&#10;&#10;Automatikusan generált leírás">
            <a:extLst>
              <a:ext uri="{FF2B5EF4-FFF2-40B4-BE49-F238E27FC236}">
                <a16:creationId xmlns:a16="http://schemas.microsoft.com/office/drawing/2014/main" id="{FC1BC6A3-F238-7F23-59C6-69F978C41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294" y="2750585"/>
            <a:ext cx="5530877" cy="316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1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F2304A5-CE80-9BE0-4C0E-DE5C6F2C4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hu-HU" sz="4000" dirty="0">
                <a:cs typeface="Calibri Light"/>
              </a:rPr>
              <a:t>„ÚJ” vezérlő</a:t>
            </a:r>
            <a:endParaRPr lang="hu-HU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ECC434-7AAD-0171-F951-0A1F0A9C5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461187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200" dirty="0">
                <a:cs typeface="Calibri"/>
              </a:rPr>
              <a:t>Komplexebb szerszámok kezelése</a:t>
            </a:r>
          </a:p>
          <a:p>
            <a:r>
              <a:rPr lang="hu-HU" sz="2200" dirty="0">
                <a:cs typeface="Calibri"/>
              </a:rPr>
              <a:t>Gravitáció kompenzáció</a:t>
            </a:r>
          </a:p>
          <a:p>
            <a:endParaRPr lang="hu-HU" sz="2200" dirty="0">
              <a:cs typeface="Calibri"/>
            </a:endParaRPr>
          </a:p>
          <a:p>
            <a:r>
              <a:rPr lang="hu-HU" sz="2200" dirty="0" err="1">
                <a:cs typeface="Calibri"/>
              </a:rPr>
              <a:t>Scalelhető</a:t>
            </a:r>
            <a:r>
              <a:rPr lang="hu-HU" sz="2200" dirty="0">
                <a:cs typeface="Calibri"/>
              </a:rPr>
              <a:t> output</a:t>
            </a:r>
          </a:p>
          <a:p>
            <a:pPr lvl="1"/>
            <a:r>
              <a:rPr lang="hu-HU" sz="1800" dirty="0">
                <a:cs typeface="Calibri"/>
              </a:rPr>
              <a:t>x0.1; x1; x10 elmozdulás (cm-mm) </a:t>
            </a:r>
          </a:p>
          <a:p>
            <a:endParaRPr lang="hu-HU" sz="2200" dirty="0">
              <a:cs typeface="Calibri"/>
            </a:endParaRPr>
          </a:p>
          <a:p>
            <a:r>
              <a:rPr lang="hu-HU" sz="2200" dirty="0">
                <a:cs typeface="Calibri"/>
              </a:rPr>
              <a:t>STM32 helyett -&gt; </a:t>
            </a:r>
            <a:r>
              <a:rPr lang="hu-HU" sz="2200" dirty="0" err="1">
                <a:cs typeface="Calibri"/>
              </a:rPr>
              <a:t>Nucleo</a:t>
            </a:r>
            <a:endParaRPr lang="hu-HU" sz="2200" dirty="0">
              <a:cs typeface="Calibri"/>
            </a:endParaRPr>
          </a:p>
          <a:p>
            <a:r>
              <a:rPr lang="hu-HU" sz="2200" dirty="0">
                <a:cs typeface="Calibri"/>
              </a:rPr>
              <a:t>Intel i3 helyett Intel i9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9678B95-A1E2-42C4-6FA5-FA10485101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5" r="33906"/>
          <a:stretch/>
        </p:blipFill>
        <p:spPr>
          <a:xfrm>
            <a:off x="8959290" y="2901886"/>
            <a:ext cx="2842185" cy="3275077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05560DE2-759C-304E-5CDB-C2AD870CC2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90" t="27828" r="490" b="11605"/>
          <a:stretch/>
        </p:blipFill>
        <p:spPr>
          <a:xfrm>
            <a:off x="5661896" y="249073"/>
            <a:ext cx="3663237" cy="295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1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Cím 1">
            <a:extLst>
              <a:ext uri="{FF2B5EF4-FFF2-40B4-BE49-F238E27FC236}">
                <a16:creationId xmlns:a16="http://schemas.microsoft.com/office/drawing/2014/main" id="{DA755866-FB0E-9F24-3F0E-F17DABB54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hu-HU" sz="4000" dirty="0">
                <a:cs typeface="Calibri Light"/>
              </a:rPr>
              <a:t>ROS</a:t>
            </a:r>
            <a:endParaRPr lang="hu-HU" sz="4000" dirty="0"/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DC629F43-BCE6-DB33-A671-50E2FA5285AE}"/>
              </a:ext>
            </a:extLst>
          </p:cNvPr>
          <p:cNvSpPr/>
          <p:nvPr/>
        </p:nvSpPr>
        <p:spPr>
          <a:xfrm>
            <a:off x="767977" y="2289696"/>
            <a:ext cx="1664719" cy="414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STM32 bluepill</a:t>
            </a:r>
          </a:p>
        </p:txBody>
      </p: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6B1F98C3-2CE9-6B35-A336-821106FA4AD1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584971" y="2704605"/>
            <a:ext cx="0" cy="11795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FB0FF510-8135-FCEA-05AB-42EBD79301B2}"/>
              </a:ext>
            </a:extLst>
          </p:cNvPr>
          <p:cNvSpPr txBox="1"/>
          <p:nvPr/>
        </p:nvSpPr>
        <p:spPr>
          <a:xfrm>
            <a:off x="1617005" y="3099940"/>
            <a:ext cx="183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Manipultar joints</a:t>
            </a: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36270B62-894E-BDA4-6697-BBA05BC4CBAD}"/>
              </a:ext>
            </a:extLst>
          </p:cNvPr>
          <p:cNvSpPr/>
          <p:nvPr/>
        </p:nvSpPr>
        <p:spPr>
          <a:xfrm>
            <a:off x="752611" y="3884181"/>
            <a:ext cx="1664719" cy="414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Haptic</a:t>
            </a:r>
            <a:r>
              <a:rPr lang="hu-HU" dirty="0"/>
              <a:t> </a:t>
            </a:r>
            <a:r>
              <a:rPr lang="hu-HU" dirty="0" err="1"/>
              <a:t>node</a:t>
            </a:r>
            <a:endParaRPr lang="hu-HU" dirty="0"/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ED07A9F1-1EE3-C403-F656-46336774372E}"/>
              </a:ext>
            </a:extLst>
          </p:cNvPr>
          <p:cNvSpPr/>
          <p:nvPr/>
        </p:nvSpPr>
        <p:spPr>
          <a:xfrm>
            <a:off x="767977" y="5478666"/>
            <a:ext cx="1762123" cy="666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ur_commander</a:t>
            </a:r>
            <a:r>
              <a:rPr lang="hu-HU" dirty="0"/>
              <a:t> script</a:t>
            </a:r>
          </a:p>
        </p:txBody>
      </p: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365D43F5-7875-E1EC-4B87-B72EA9FF89BD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1584971" y="4299090"/>
            <a:ext cx="64068" cy="11795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CE1AC20C-5A85-CD3F-4CB0-19E3838B3FAF}"/>
              </a:ext>
            </a:extLst>
          </p:cNvPr>
          <p:cNvCxnSpPr>
            <a:cxnSpLocks/>
          </p:cNvCxnSpPr>
          <p:nvPr/>
        </p:nvCxnSpPr>
        <p:spPr>
          <a:xfrm>
            <a:off x="2530100" y="5812041"/>
            <a:ext cx="16416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4CA29FE7-22CA-1868-6D81-D179DA7F8D99}"/>
              </a:ext>
            </a:extLst>
          </p:cNvPr>
          <p:cNvSpPr txBox="1"/>
          <p:nvPr/>
        </p:nvSpPr>
        <p:spPr>
          <a:xfrm>
            <a:off x="1617005" y="4717214"/>
            <a:ext cx="183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Manipultar joints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5536531D-4B4E-519C-3F68-11FEFD00CF29}"/>
              </a:ext>
            </a:extLst>
          </p:cNvPr>
          <p:cNvSpPr txBox="1"/>
          <p:nvPr/>
        </p:nvSpPr>
        <p:spPr>
          <a:xfrm>
            <a:off x="2498196" y="5896790"/>
            <a:ext cx="183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Manipultar TCP</a:t>
            </a:r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5700649F-32C3-3190-B907-C5572580D173}"/>
              </a:ext>
            </a:extLst>
          </p:cNvPr>
          <p:cNvSpPr/>
          <p:nvPr/>
        </p:nvSpPr>
        <p:spPr>
          <a:xfrm>
            <a:off x="4171730" y="5488456"/>
            <a:ext cx="1762123" cy="666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MoveIT</a:t>
            </a:r>
          </a:p>
        </p:txBody>
      </p:sp>
      <p:pic>
        <p:nvPicPr>
          <p:cNvPr id="25" name="Kép 24">
            <a:extLst>
              <a:ext uri="{FF2B5EF4-FFF2-40B4-BE49-F238E27FC236}">
                <a16:creationId xmlns:a16="http://schemas.microsoft.com/office/drawing/2014/main" id="{E2FB8DA8-6894-7ADA-0643-DF36AAD502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121" y="154327"/>
            <a:ext cx="8253694" cy="3406528"/>
          </a:xfrm>
          <a:prstGeom prst="rect">
            <a:avLst/>
          </a:prstGeom>
        </p:spPr>
      </p:pic>
      <p:cxnSp>
        <p:nvCxnSpPr>
          <p:cNvPr id="26" name="Egyenes összekötő nyíllal 25">
            <a:extLst>
              <a:ext uri="{FF2B5EF4-FFF2-40B4-BE49-F238E27FC236}">
                <a16:creationId xmlns:a16="http://schemas.microsoft.com/office/drawing/2014/main" id="{EE5C3055-DD8B-E3A3-2A4B-C97753B37688}"/>
              </a:ext>
            </a:extLst>
          </p:cNvPr>
          <p:cNvCxnSpPr>
            <a:cxnSpLocks/>
          </p:cNvCxnSpPr>
          <p:nvPr/>
        </p:nvCxnSpPr>
        <p:spPr>
          <a:xfrm>
            <a:off x="5933853" y="5821831"/>
            <a:ext cx="16416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D99B70C7-E136-111C-32FA-A95D8436D7C1}"/>
              </a:ext>
            </a:extLst>
          </p:cNvPr>
          <p:cNvSpPr txBox="1"/>
          <p:nvPr/>
        </p:nvSpPr>
        <p:spPr>
          <a:xfrm>
            <a:off x="4512962" y="5137103"/>
            <a:ext cx="117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Robot TCP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EB1AE96B-3C47-0681-51EB-65CF208F1EBB}"/>
              </a:ext>
            </a:extLst>
          </p:cNvPr>
          <p:cNvSpPr txBox="1"/>
          <p:nvPr/>
        </p:nvSpPr>
        <p:spPr>
          <a:xfrm>
            <a:off x="6004212" y="5836030"/>
            <a:ext cx="140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Robot joints</a:t>
            </a:r>
          </a:p>
        </p:txBody>
      </p: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B9395C81-8B8B-3C0C-730F-0ACD930C3723}"/>
              </a:ext>
            </a:extLst>
          </p:cNvPr>
          <p:cNvCxnSpPr>
            <a:cxnSpLocks/>
          </p:cNvCxnSpPr>
          <p:nvPr/>
        </p:nvCxnSpPr>
        <p:spPr>
          <a:xfrm flipH="1" flipV="1">
            <a:off x="9430327" y="3546764"/>
            <a:ext cx="692728" cy="9783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42937D65-017A-FA4A-7929-4F60D3F3C517}"/>
              </a:ext>
            </a:extLst>
          </p:cNvPr>
          <p:cNvSpPr txBox="1"/>
          <p:nvPr/>
        </p:nvSpPr>
        <p:spPr>
          <a:xfrm>
            <a:off x="9430327" y="4596647"/>
            <a:ext cx="200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Kitudom nagyítani!</a:t>
            </a:r>
          </a:p>
        </p:txBody>
      </p:sp>
    </p:spTree>
    <p:extLst>
      <p:ext uri="{BB962C8B-B14F-4D97-AF65-F5344CB8AC3E}">
        <p14:creationId xmlns:p14="http://schemas.microsoft.com/office/powerpoint/2010/main" val="36833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F2304A5-CE80-9BE0-4C0E-DE5C6F2C4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hu-HU" sz="4000" dirty="0">
                <a:cs typeface="Calibri Light"/>
              </a:rPr>
              <a:t>„Új” ROS koncepció</a:t>
            </a:r>
            <a:endParaRPr lang="hu-HU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5BD223F3-E068-7341-3ADF-CAC46C1DA27D}"/>
              </a:ext>
            </a:extLst>
          </p:cNvPr>
          <p:cNvSpPr/>
          <p:nvPr/>
        </p:nvSpPr>
        <p:spPr>
          <a:xfrm>
            <a:off x="583794" y="2138465"/>
            <a:ext cx="1664719" cy="41490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STM32 bluepill</a:t>
            </a: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FA625732-CD64-B5EC-B10E-9C0F52DDCFBB}"/>
              </a:ext>
            </a:extLst>
          </p:cNvPr>
          <p:cNvCxnSpPr>
            <a:cxnSpLocks/>
          </p:cNvCxnSpPr>
          <p:nvPr/>
        </p:nvCxnSpPr>
        <p:spPr>
          <a:xfrm>
            <a:off x="1400788" y="2553374"/>
            <a:ext cx="0" cy="546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656E47FC-CFE0-D28B-F420-521FC38FFFFB}"/>
              </a:ext>
            </a:extLst>
          </p:cNvPr>
          <p:cNvSpPr txBox="1"/>
          <p:nvPr/>
        </p:nvSpPr>
        <p:spPr>
          <a:xfrm>
            <a:off x="1432822" y="2650699"/>
            <a:ext cx="183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Manipultar joints</a:t>
            </a:r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C93A7826-5902-873F-D3E8-A5B53FB29862}"/>
              </a:ext>
            </a:extLst>
          </p:cNvPr>
          <p:cNvSpPr/>
          <p:nvPr/>
        </p:nvSpPr>
        <p:spPr>
          <a:xfrm>
            <a:off x="600462" y="3099497"/>
            <a:ext cx="1664719" cy="41490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Haptic</a:t>
            </a:r>
            <a:r>
              <a:rPr lang="hu-HU" dirty="0"/>
              <a:t> </a:t>
            </a:r>
            <a:r>
              <a:rPr lang="hu-HU" dirty="0" err="1"/>
              <a:t>node</a:t>
            </a:r>
            <a:endParaRPr lang="hu-HU" dirty="0"/>
          </a:p>
        </p:txBody>
      </p: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2BD5ED93-25A0-232B-3C04-8A40639AB503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1432822" y="3514406"/>
            <a:ext cx="0" cy="546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80A9FED-D0A8-C0B5-5AB8-C53559BD068D}"/>
              </a:ext>
            </a:extLst>
          </p:cNvPr>
          <p:cNvSpPr txBox="1"/>
          <p:nvPr/>
        </p:nvSpPr>
        <p:spPr>
          <a:xfrm>
            <a:off x="1432822" y="3593872"/>
            <a:ext cx="183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Manipultar joints</a:t>
            </a:r>
          </a:p>
        </p:txBody>
      </p:sp>
      <p:sp>
        <p:nvSpPr>
          <p:cNvPr id="25" name="Téglalap: lekerekített 24">
            <a:extLst>
              <a:ext uri="{FF2B5EF4-FFF2-40B4-BE49-F238E27FC236}">
                <a16:creationId xmlns:a16="http://schemas.microsoft.com/office/drawing/2014/main" id="{C5DBF82B-2CB7-0F2B-661F-2D6F1187F618}"/>
              </a:ext>
            </a:extLst>
          </p:cNvPr>
          <p:cNvSpPr/>
          <p:nvPr/>
        </p:nvSpPr>
        <p:spPr>
          <a:xfrm>
            <a:off x="696590" y="4060529"/>
            <a:ext cx="2284557" cy="73890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BlackBox</a:t>
            </a:r>
          </a:p>
        </p:txBody>
      </p:sp>
      <p:sp>
        <p:nvSpPr>
          <p:cNvPr id="26" name="Téglalap: lekerekített 25">
            <a:extLst>
              <a:ext uri="{FF2B5EF4-FFF2-40B4-BE49-F238E27FC236}">
                <a16:creationId xmlns:a16="http://schemas.microsoft.com/office/drawing/2014/main" id="{E078D124-DE28-A29F-9210-D3EAEF1FF8F3}"/>
              </a:ext>
            </a:extLst>
          </p:cNvPr>
          <p:cNvSpPr/>
          <p:nvPr/>
        </p:nvSpPr>
        <p:spPr>
          <a:xfrm>
            <a:off x="814022" y="5420487"/>
            <a:ext cx="1173532" cy="369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MoveIT</a:t>
            </a:r>
          </a:p>
        </p:txBody>
      </p: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5EAB0380-1748-E2DA-6807-DF7E690D0D8E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1400788" y="4799438"/>
            <a:ext cx="438081" cy="6210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004C8859-5F5D-7EEB-B076-B186A9BF2B5D}"/>
              </a:ext>
            </a:extLst>
          </p:cNvPr>
          <p:cNvSpPr txBox="1"/>
          <p:nvPr/>
        </p:nvSpPr>
        <p:spPr>
          <a:xfrm>
            <a:off x="761241" y="6041529"/>
            <a:ext cx="117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UR 3e / 5</a:t>
            </a:r>
          </a:p>
        </p:txBody>
      </p:sp>
      <p:cxnSp>
        <p:nvCxnSpPr>
          <p:cNvPr id="32" name="Egyenes összekötő nyíllal 31">
            <a:extLst>
              <a:ext uri="{FF2B5EF4-FFF2-40B4-BE49-F238E27FC236}">
                <a16:creationId xmlns:a16="http://schemas.microsoft.com/office/drawing/2014/main" id="{D28EFB0F-56DD-9271-C853-09D1E000FDBC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400788" y="5789812"/>
            <a:ext cx="0" cy="2570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églalap: lekerekített 36">
            <a:extLst>
              <a:ext uri="{FF2B5EF4-FFF2-40B4-BE49-F238E27FC236}">
                <a16:creationId xmlns:a16="http://schemas.microsoft.com/office/drawing/2014/main" id="{9E109BF5-A127-1F38-59F4-694C22AB9DE0}"/>
              </a:ext>
            </a:extLst>
          </p:cNvPr>
          <p:cNvSpPr/>
          <p:nvPr/>
        </p:nvSpPr>
        <p:spPr>
          <a:xfrm>
            <a:off x="3631417" y="4240647"/>
            <a:ext cx="1547375" cy="3693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ROS control</a:t>
            </a:r>
          </a:p>
        </p:txBody>
      </p:sp>
      <p:cxnSp>
        <p:nvCxnSpPr>
          <p:cNvPr id="38" name="Egyenes összekötő nyíllal 37">
            <a:extLst>
              <a:ext uri="{FF2B5EF4-FFF2-40B4-BE49-F238E27FC236}">
                <a16:creationId xmlns:a16="http://schemas.microsoft.com/office/drawing/2014/main" id="{05FC6AEB-6FE2-ABA8-2679-116795BEC5F4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2981147" y="4425310"/>
            <a:ext cx="650877" cy="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3566DF8C-9765-0D0E-5425-332C1312339D}"/>
              </a:ext>
            </a:extLst>
          </p:cNvPr>
          <p:cNvSpPr txBox="1"/>
          <p:nvPr/>
        </p:nvSpPr>
        <p:spPr>
          <a:xfrm>
            <a:off x="4031363" y="5147138"/>
            <a:ext cx="80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KUKA</a:t>
            </a:r>
          </a:p>
        </p:txBody>
      </p:sp>
      <p:cxnSp>
        <p:nvCxnSpPr>
          <p:cNvPr id="40" name="Egyenes összekötő nyíllal 39">
            <a:extLst>
              <a:ext uri="{FF2B5EF4-FFF2-40B4-BE49-F238E27FC236}">
                <a16:creationId xmlns:a16="http://schemas.microsoft.com/office/drawing/2014/main" id="{9F0AF673-0E63-1A5A-9D5B-392ED4EA7A4F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>
            <a:off x="4405105" y="4609972"/>
            <a:ext cx="31165" cy="537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églalap: lekerekített 55">
            <a:extLst>
              <a:ext uri="{FF2B5EF4-FFF2-40B4-BE49-F238E27FC236}">
                <a16:creationId xmlns:a16="http://schemas.microsoft.com/office/drawing/2014/main" id="{DC001C82-75EA-5772-1588-D03A2541ED66}"/>
              </a:ext>
            </a:extLst>
          </p:cNvPr>
          <p:cNvSpPr/>
          <p:nvPr/>
        </p:nvSpPr>
        <p:spPr>
          <a:xfrm>
            <a:off x="477549" y="2058061"/>
            <a:ext cx="2854582" cy="190514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27DF6949-FC36-CBB6-7702-63DAC0538602}"/>
              </a:ext>
            </a:extLst>
          </p:cNvPr>
          <p:cNvSpPr txBox="1"/>
          <p:nvPr/>
        </p:nvSpPr>
        <p:spPr>
          <a:xfrm>
            <a:off x="3364164" y="2318486"/>
            <a:ext cx="2468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Cycletime</a:t>
            </a:r>
            <a:r>
              <a:rPr lang="hu-HU" dirty="0"/>
              <a:t> &lt; 2-3[</a:t>
            </a:r>
            <a:r>
              <a:rPr lang="hu-HU" dirty="0" err="1"/>
              <a:t>ms</a:t>
            </a:r>
            <a:r>
              <a:rPr lang="hu-HU" dirty="0"/>
              <a:t>]</a:t>
            </a:r>
          </a:p>
          <a:p>
            <a:r>
              <a:rPr lang="hu-HU" dirty="0"/>
              <a:t>Ha nincs </a:t>
            </a:r>
            <a:r>
              <a:rPr lang="hu-HU" dirty="0" err="1"/>
              <a:t>vibromotoros</a:t>
            </a:r>
            <a:r>
              <a:rPr lang="hu-HU" dirty="0"/>
              <a:t> visszajelzés különben ~5-10[</a:t>
            </a:r>
            <a:r>
              <a:rPr lang="hu-HU" dirty="0" err="1"/>
              <a:t>ms</a:t>
            </a:r>
            <a:r>
              <a:rPr lang="hu-HU" dirty="0"/>
              <a:t>]</a:t>
            </a:r>
          </a:p>
        </p:txBody>
      </p:sp>
      <p:sp>
        <p:nvSpPr>
          <p:cNvPr id="58" name="Téglalap: lekerekített 57">
            <a:extLst>
              <a:ext uri="{FF2B5EF4-FFF2-40B4-BE49-F238E27FC236}">
                <a16:creationId xmlns:a16="http://schemas.microsoft.com/office/drawing/2014/main" id="{348F49B0-7AFE-5A6B-C229-972A245BD64F}"/>
              </a:ext>
            </a:extLst>
          </p:cNvPr>
          <p:cNvSpPr/>
          <p:nvPr/>
        </p:nvSpPr>
        <p:spPr>
          <a:xfrm>
            <a:off x="6327552" y="2318486"/>
            <a:ext cx="5428950" cy="353870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60" name="Egyenes összekötő 59">
            <a:extLst>
              <a:ext uri="{FF2B5EF4-FFF2-40B4-BE49-F238E27FC236}">
                <a16:creationId xmlns:a16="http://schemas.microsoft.com/office/drawing/2014/main" id="{835F62AE-7C99-04AB-ACB9-B084B6B359D8}"/>
              </a:ext>
            </a:extLst>
          </p:cNvPr>
          <p:cNvCxnSpPr>
            <a:cxnSpLocks/>
          </p:cNvCxnSpPr>
          <p:nvPr/>
        </p:nvCxnSpPr>
        <p:spPr>
          <a:xfrm>
            <a:off x="5891393" y="2135873"/>
            <a:ext cx="0" cy="451430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Szövegdoboz 64">
            <a:extLst>
              <a:ext uri="{FF2B5EF4-FFF2-40B4-BE49-F238E27FC236}">
                <a16:creationId xmlns:a16="http://schemas.microsoft.com/office/drawing/2014/main" id="{F244EFE7-9170-7B77-BDA5-98609DABA909}"/>
              </a:ext>
            </a:extLst>
          </p:cNvPr>
          <p:cNvSpPr txBox="1"/>
          <p:nvPr/>
        </p:nvSpPr>
        <p:spPr>
          <a:xfrm>
            <a:off x="7065817" y="2728511"/>
            <a:ext cx="4331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BlackBox: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4ms ciklusidő kritikus command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Ha ez nincs meg akkor interpoláció </a:t>
            </a:r>
          </a:p>
        </p:txBody>
      </p:sp>
    </p:spTree>
    <p:extLst>
      <p:ext uri="{BB962C8B-B14F-4D97-AF65-F5344CB8AC3E}">
        <p14:creationId xmlns:p14="http://schemas.microsoft.com/office/powerpoint/2010/main" val="2305753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25A8D7-24DD-D135-53DA-D0CC1BE4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6958"/>
            <a:ext cx="10515600" cy="1325563"/>
          </a:xfrm>
        </p:spPr>
        <p:txBody>
          <a:bodyPr/>
          <a:lstStyle/>
          <a:p>
            <a:r>
              <a:rPr lang="hu-HU">
                <a:cs typeface="Calibri Light"/>
              </a:rPr>
              <a:t>Köszönjük a figyelmet!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944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208</Words>
  <Application>Microsoft Office PowerPoint</Application>
  <PresentationFormat>Szélesvásznú</PresentationFormat>
  <Paragraphs>66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Diploma for Glory</vt:lpstr>
      <vt:lpstr>Ki vagyok én?</vt:lpstr>
      <vt:lpstr>Diploma téma a szakdolgozatomon alapszik</vt:lpstr>
      <vt:lpstr>Vezérlő</vt:lpstr>
      <vt:lpstr>„ÚJ” vezérlő</vt:lpstr>
      <vt:lpstr>ROS</vt:lpstr>
      <vt:lpstr>„Új” ROS koncepció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Bence Tibor Bodnár</cp:lastModifiedBy>
  <cp:revision>2</cp:revision>
  <dcterms:created xsi:type="dcterms:W3CDTF">2013-07-15T20:26:40Z</dcterms:created>
  <dcterms:modified xsi:type="dcterms:W3CDTF">2023-07-12T08:23:58Z</dcterms:modified>
</cp:coreProperties>
</file>