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DB6C1-5EF0-4AD2-80EF-5D3B50FC6473}" v="279" dt="2023-05-30T19:00:49.387"/>
    <p1510:client id="{51375E47-F634-4A9C-95C2-49E6A4D91297}" v="5" dt="2021-06-02T01:18:16.554"/>
    <p1510:client id="{6A47DF00-59B4-4816-8E37-95E31045D9CC}" v="583" dt="2023-05-23T19:15:25.866"/>
    <p1510:client id="{CC402B7D-7DA2-4EA4-B5EE-F2C14909CFB0}" v="1075" dt="2023-05-21T15:19:19.802"/>
    <p1510:client id="{D77999E1-3DED-4E21-BA6B-4D3AF37E105C}" v="479" dt="2021-10-19T00:38:33.580"/>
    <p1510:client id="{F3F0DC34-2B03-4E1E-AF9A-BB6B0A8D4A76}" v="397" dt="2021-06-01T17:23:42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rcere99/MABE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152-AC45-15F4-F983-02588C3E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9726"/>
            <a:ext cx="8676222" cy="1712120"/>
          </a:xfrm>
        </p:spPr>
        <p:txBody>
          <a:bodyPr>
            <a:normAutofit/>
          </a:bodyPr>
          <a:lstStyle/>
          <a:p>
            <a:r>
              <a:rPr lang="en-US" sz="9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MABE2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D055-DBA0-58A7-A13E-56B796090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26606"/>
            <a:ext cx="8676222" cy="83343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how-to guide for windows</a:t>
            </a:r>
          </a:p>
        </p:txBody>
      </p:sp>
    </p:spTree>
    <p:extLst>
      <p:ext uri="{BB962C8B-B14F-4D97-AF65-F5344CB8AC3E}">
        <p14:creationId xmlns:p14="http://schemas.microsoft.com/office/powerpoint/2010/main" val="273569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152E-1A9C-14B7-2102-9F0A6F6B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2944"/>
            <a:ext cx="9905998" cy="940594"/>
          </a:xfrm>
        </p:spPr>
        <p:txBody>
          <a:bodyPr/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MABE2 Facts and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5F305-7C2A-6069-7F59-766CE5F890DE}"/>
              </a:ext>
            </a:extLst>
          </p:cNvPr>
          <p:cNvSpPr txBox="1"/>
          <p:nvPr/>
        </p:nvSpPr>
        <p:spPr>
          <a:xfrm>
            <a:off x="1982390" y="2000250"/>
            <a:ext cx="869751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Really fast computations for predictions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Easy to change and add new features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Bit magic: math makes sense to computer by comparing bits, not integers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Stops repetitive work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Gives you the ability to compare results across experiments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Ready to get started using MABE2 for your own artificial life simulations? Follow along with the slides and learn to use it on your own Windows computer today!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8494-82F0-5060-3A81-45B04119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2631"/>
            <a:ext cx="9905998" cy="11430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1: Set up a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guthub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account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20B79-0415-96D3-24CF-0078C1732308}"/>
              </a:ext>
            </a:extLst>
          </p:cNvPr>
          <p:cNvSpPr txBox="1"/>
          <p:nvPr/>
        </p:nvSpPr>
        <p:spPr>
          <a:xfrm>
            <a:off x="1137046" y="3143250"/>
            <a:ext cx="86975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 to github.com and create a profile: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Make sure to use a username and password that you will remember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If you already have a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account, you can skip this part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AF46-0B5F-915A-CA29-F9331DC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1" y="1526381"/>
            <a:ext cx="9905998" cy="1190626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2: Install and Set Up Visual Studio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6E895-B186-DF6B-C67B-CF929651A604}"/>
              </a:ext>
            </a:extLst>
          </p:cNvPr>
          <p:cNvSpPr txBox="1"/>
          <p:nvPr/>
        </p:nvSpPr>
        <p:spPr>
          <a:xfrm>
            <a:off x="1021556" y="2712244"/>
            <a:ext cx="860107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Download VS Code: </a:t>
            </a:r>
            <a:r>
              <a:rPr lang="en-US" sz="2000" dirty="0">
                <a:ea typeface="+mn-lt"/>
                <a:cs typeface="+mn-lt"/>
                <a:hlinkClick r:id="rId2"/>
              </a:rPr>
              <a:t>https://code.visualstudio.com/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cs typeface="Arial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You will be using this to run your mabe2 program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AF46-0B5F-915A-CA29-F9331DC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318"/>
            <a:ext cx="9905998" cy="1190626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3: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iNSTAlL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AND SET UP 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linux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for windows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ABD99-3A7B-C6BD-7B82-C39735E51F30}"/>
              </a:ext>
            </a:extLst>
          </p:cNvPr>
          <p:cNvSpPr txBox="1"/>
          <p:nvPr/>
        </p:nvSpPr>
        <p:spPr>
          <a:xfrm>
            <a:off x="1140619" y="1307307"/>
            <a:ext cx="1098232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 the command Line by typing "</a:t>
            </a:r>
            <a:r>
              <a:rPr lang="en-US" sz="2000" dirty="0" err="1">
                <a:ea typeface="+mn-lt"/>
                <a:cs typeface="+mn-lt"/>
              </a:rPr>
              <a:t>cmd</a:t>
            </a:r>
            <a:r>
              <a:rPr lang="en-US" sz="2000" dirty="0">
                <a:ea typeface="+mn-lt"/>
                <a:cs typeface="+mn-lt"/>
              </a:rPr>
              <a:t>" into the computer's search bar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Type "</a:t>
            </a:r>
            <a:r>
              <a:rPr lang="en-US" sz="2000" dirty="0" err="1">
                <a:ea typeface="+mn-lt"/>
                <a:cs typeface="+mn-lt"/>
              </a:rPr>
              <a:t>wsl</a:t>
            </a:r>
            <a:r>
              <a:rPr lang="en-US" sz="2000" dirty="0">
                <a:ea typeface="+mn-lt"/>
                <a:cs typeface="+mn-lt"/>
              </a:rPr>
              <a:t> –install"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Enter a username you will remember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Enter a  password you will remember (password uses blind typing, so you will not see your words typed on the screen)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 dirty="0">
                <a:ea typeface="+mn-lt"/>
                <a:cs typeface="+mn-lt"/>
              </a:rPr>
              <a:t>Make sure you update Linux frequently by typing "</a:t>
            </a:r>
            <a:r>
              <a:rPr lang="en-US" sz="2000" dirty="0" err="1">
                <a:ea typeface="+mn-lt"/>
                <a:cs typeface="+mn-lt"/>
              </a:rPr>
              <a:t>sudo</a:t>
            </a:r>
            <a:r>
              <a:rPr lang="en-US" sz="2000" dirty="0">
                <a:ea typeface="+mn-lt"/>
                <a:cs typeface="+mn-lt"/>
              </a:rPr>
              <a:t> apt update &amp;&amp; </a:t>
            </a:r>
            <a:r>
              <a:rPr lang="en-US" sz="2000" dirty="0" err="1">
                <a:ea typeface="+mn-lt"/>
                <a:cs typeface="+mn-lt"/>
              </a:rPr>
              <a:t>sudo</a:t>
            </a:r>
            <a:r>
              <a:rPr lang="en-US" sz="2000" dirty="0">
                <a:ea typeface="+mn-lt"/>
                <a:cs typeface="+mn-lt"/>
              </a:rPr>
              <a:t> apt upgrade"  into the </a:t>
            </a:r>
            <a:r>
              <a:rPr lang="en-US" sz="2000" dirty="0" err="1">
                <a:ea typeface="+mn-lt"/>
                <a:cs typeface="+mn-lt"/>
              </a:rPr>
              <a:t>linux</a:t>
            </a:r>
            <a:r>
              <a:rPr lang="en-US" sz="2000" dirty="0">
                <a:ea typeface="+mn-lt"/>
                <a:cs typeface="+mn-lt"/>
              </a:rPr>
              <a:t> command prompt (open by </a:t>
            </a:r>
            <a:r>
              <a:rPr lang="en-US" sz="2000" dirty="0" err="1">
                <a:ea typeface="+mn-lt"/>
                <a:cs typeface="+mn-lt"/>
              </a:rPr>
              <a:t>typiing</a:t>
            </a:r>
            <a:r>
              <a:rPr lang="en-US" sz="2000" dirty="0">
                <a:ea typeface="+mn-lt"/>
                <a:cs typeface="+mn-lt"/>
              </a:rPr>
              <a:t> "</a:t>
            </a:r>
            <a:r>
              <a:rPr lang="en-US" sz="2000" dirty="0" err="1">
                <a:ea typeface="+mn-lt"/>
                <a:cs typeface="+mn-lt"/>
              </a:rPr>
              <a:t>linux</a:t>
            </a:r>
            <a:r>
              <a:rPr lang="en-US" sz="2000" dirty="0">
                <a:ea typeface="+mn-lt"/>
                <a:cs typeface="+mn-lt"/>
              </a:rPr>
              <a:t>" into the computer's search bar) </a:t>
            </a:r>
            <a:endParaRPr lang="en-US" dirty="0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</a:rPr>
              <a:t>Instructions located here: https://learn.microsoft.com/en-us/windows/wsl/setup/environment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C93E-20C4-9E1B-4651-BEED4A4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6" y="2382"/>
            <a:ext cx="9905998" cy="1297782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4: Add MABE2 To your vs 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96538-1445-0F88-E510-910C2205DBBB}"/>
              </a:ext>
            </a:extLst>
          </p:cNvPr>
          <p:cNvSpPr txBox="1"/>
          <p:nvPr/>
        </p:nvSpPr>
        <p:spPr>
          <a:xfrm>
            <a:off x="1140619" y="1128713"/>
            <a:ext cx="1069657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Create a file on your computer to store your MABE2 Project 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Then, go to MABE2 from </a:t>
            </a:r>
            <a:r>
              <a:rPr lang="en-US" sz="2000" dirty="0" err="1">
                <a:ea typeface="+mn-lt"/>
                <a:cs typeface="+mn-lt"/>
              </a:rPr>
              <a:t>github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https://github.com/mercere99/MABE2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Click on the green "&lt;&gt; Code" button and copy the link for HTTPS 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Go to your command line and navigate to the file you just created using "cd" to change directories 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Once you have reached your folder, type "git clone --recurse-submodules " and then add the </a:t>
            </a:r>
            <a:r>
              <a:rPr lang="en-US" sz="2000" dirty="0" err="1">
                <a:ea typeface="+mn-lt"/>
                <a:cs typeface="+mn-lt"/>
              </a:rPr>
              <a:t>url</a:t>
            </a:r>
            <a:r>
              <a:rPr lang="en-US" sz="2000" dirty="0">
                <a:ea typeface="+mn-lt"/>
                <a:cs typeface="+mn-lt"/>
              </a:rPr>
              <a:t> you copied earlier 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 dirty="0">
                <a:ea typeface="+mn-lt"/>
                <a:cs typeface="+mn-lt"/>
              </a:rPr>
              <a:t>The "--recurse-submodules" simply ensures that everything copied properly. Your command line text should look like this: "git clone --recurse-submodules URL". Now, you've cloned the MABE2 project from </a:t>
            </a:r>
            <a:r>
              <a:rPr lang="en-US" sz="2000" dirty="0" err="1">
                <a:ea typeface="+mn-lt"/>
                <a:cs typeface="+mn-lt"/>
              </a:rPr>
              <a:t>Github</a:t>
            </a:r>
            <a:r>
              <a:rPr lang="en-US" sz="2000" dirty="0">
                <a:ea typeface="+mn-lt"/>
                <a:cs typeface="+mn-lt"/>
              </a:rPr>
              <a:t> to your VS Code!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6B07-7A0D-BC3E-8F54-D5F0FD92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90600"/>
            <a:ext cx="9905998" cy="1297782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5: Open MABE2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B4C73-D280-BCB2-2926-0099661B8267}"/>
              </a:ext>
            </a:extLst>
          </p:cNvPr>
          <p:cNvSpPr txBox="1"/>
          <p:nvPr/>
        </p:nvSpPr>
        <p:spPr>
          <a:xfrm>
            <a:off x="1140619" y="2283619"/>
            <a:ext cx="1038701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 the MABE2 program on your computer by typing "ctrl </a:t>
            </a:r>
            <a:r>
              <a:rPr lang="en-US" sz="2000" dirty="0" err="1">
                <a:ea typeface="+mn-lt"/>
                <a:cs typeface="+mn-lt"/>
              </a:rPr>
              <a:t>shft</a:t>
            </a:r>
            <a:r>
              <a:rPr lang="en-US" sz="2000" dirty="0">
                <a:ea typeface="+mn-lt"/>
                <a:cs typeface="+mn-lt"/>
              </a:rPr>
              <a:t> p" and then finding "WSL: Open Folder in WSL..." 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Then, find the MABE2 folder and open it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Navigate to the build directory by typing "cd build" into the terminal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2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6B07-7A0D-BC3E-8F54-D5F0FD92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90600"/>
            <a:ext cx="9905998" cy="1297782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Step 6: RUN MABE2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B4C73-D280-BCB2-2926-0099661B8267}"/>
              </a:ext>
            </a:extLst>
          </p:cNvPr>
          <p:cNvSpPr txBox="1"/>
          <p:nvPr/>
        </p:nvSpPr>
        <p:spPr>
          <a:xfrm>
            <a:off x="1140619" y="2402681"/>
            <a:ext cx="10387012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Type in "make" 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Now, we can run a certain file using "MABE -f ../settings/</a:t>
            </a:r>
            <a:r>
              <a:rPr lang="en-US" sz="2000" dirty="0" err="1">
                <a:latin typeface="Arial"/>
                <a:ea typeface="+mn-lt"/>
                <a:cs typeface="Arial"/>
              </a:rPr>
              <a:t>nameOfFile.mabe</a:t>
            </a:r>
            <a:r>
              <a:rPr lang="en-US" sz="2000" dirty="0">
                <a:latin typeface="Arial"/>
                <a:ea typeface="+mn-lt"/>
                <a:cs typeface="Arial"/>
              </a:rPr>
              <a:t>". For example, you could try typing in "</a:t>
            </a:r>
            <a:r>
              <a:rPr lang="en-US" sz="2000" dirty="0" err="1">
                <a:latin typeface="Arial"/>
                <a:ea typeface="+mn-lt"/>
                <a:cs typeface="Arial"/>
              </a:rPr>
              <a:t>RoyalRoad.mabe</a:t>
            </a:r>
            <a:r>
              <a:rPr lang="en-US" sz="2000" dirty="0">
                <a:latin typeface="Arial"/>
                <a:ea typeface="+mn-lt"/>
                <a:cs typeface="Arial"/>
              </a:rPr>
              <a:t>" 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Under settings -&gt; source -&gt; evaluate -&gt; static, .</a:t>
            </a:r>
            <a:r>
              <a:rPr lang="en-US" sz="2000" dirty="0" err="1">
                <a:latin typeface="Arial"/>
                <a:ea typeface="+mn-lt"/>
                <a:cs typeface="Arial"/>
              </a:rPr>
              <a:t>hpp</a:t>
            </a:r>
            <a:r>
              <a:rPr lang="en-US" sz="2000" dirty="0">
                <a:latin typeface="Arial"/>
                <a:ea typeface="+mn-lt"/>
                <a:cs typeface="Arial"/>
              </a:rPr>
              <a:t> files have more places you can make change </a:t>
            </a:r>
          </a:p>
        </p:txBody>
      </p:sp>
    </p:spTree>
    <p:extLst>
      <p:ext uri="{BB962C8B-B14F-4D97-AF65-F5344CB8AC3E}">
        <p14:creationId xmlns:p14="http://schemas.microsoft.com/office/powerpoint/2010/main" val="42695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2B4C73-D280-BCB2-2926-0099661B8267}"/>
              </a:ext>
            </a:extLst>
          </p:cNvPr>
          <p:cNvSpPr txBox="1"/>
          <p:nvPr/>
        </p:nvSpPr>
        <p:spPr>
          <a:xfrm>
            <a:off x="902494" y="2426494"/>
            <a:ext cx="103870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ea typeface="+mn-lt"/>
                <a:cs typeface="Arial"/>
              </a:rPr>
              <a:t>Congratulations! You can now run Mabe 2 files on your Windows computer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Try running different .</a:t>
            </a:r>
            <a:r>
              <a:rPr lang="en-US" sz="2000" dirty="0" err="1">
                <a:latin typeface="Arial"/>
                <a:cs typeface="Arial"/>
              </a:rPr>
              <a:t>mabe</a:t>
            </a:r>
            <a:r>
              <a:rPr lang="en-US" sz="2000" dirty="0">
                <a:latin typeface="Arial"/>
                <a:cs typeface="Arial"/>
              </a:rPr>
              <a:t> files to see what they do</a:t>
            </a:r>
          </a:p>
        </p:txBody>
      </p:sp>
    </p:spTree>
    <p:extLst>
      <p:ext uri="{BB962C8B-B14F-4D97-AF65-F5344CB8AC3E}">
        <p14:creationId xmlns:p14="http://schemas.microsoft.com/office/powerpoint/2010/main" val="3244928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MABE2</vt:lpstr>
      <vt:lpstr>MABE2 Facts and Features</vt:lpstr>
      <vt:lpstr>Step 1: Set up a guthub account</vt:lpstr>
      <vt:lpstr>Step 2: Install and Set Up Visual Studio COde</vt:lpstr>
      <vt:lpstr>Step 3: iNSTAlL AND SET UP linux for windows</vt:lpstr>
      <vt:lpstr>Step 4: Add MABE2 To your vs code</vt:lpstr>
      <vt:lpstr>Step 5: Open MABE2</vt:lpstr>
      <vt:lpstr>Step 6: RUN MABE2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537</cp:revision>
  <dcterms:created xsi:type="dcterms:W3CDTF">2021-06-01T16:43:53Z</dcterms:created>
  <dcterms:modified xsi:type="dcterms:W3CDTF">2023-05-30T19:00:57Z</dcterms:modified>
</cp:coreProperties>
</file>