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26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0B3ADA6-13F5-4541-92D7-22F4C06E4898}" type="datetimeFigureOut">
              <a:rPr lang="de-CH" smtClean="0"/>
              <a:t>24.05.2020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E34BBA-2A6F-45F4-9827-F035FE5BDC2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086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ADA6-13F5-4541-92D7-22F4C06E4898}" type="datetimeFigureOut">
              <a:rPr lang="de-CH" smtClean="0"/>
              <a:t>24.05.2020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4BBA-2A6F-45F4-9827-F035FE5BDC2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252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0B3ADA6-13F5-4541-92D7-22F4C06E4898}" type="datetimeFigureOut">
              <a:rPr lang="de-CH" smtClean="0"/>
              <a:t>24.05.2020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E34BBA-2A6F-45F4-9827-F035FE5BDC2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364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ADA6-13F5-4541-92D7-22F4C06E4898}" type="datetimeFigureOut">
              <a:rPr lang="de-CH" smtClean="0"/>
              <a:t>24.05.2020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2E34BBA-2A6F-45F4-9827-F035FE5BDC2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545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0B3ADA6-13F5-4541-92D7-22F4C06E4898}" type="datetimeFigureOut">
              <a:rPr lang="de-CH" smtClean="0"/>
              <a:t>24.05.2020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E34BBA-2A6F-45F4-9827-F035FE5BDC2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22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ADA6-13F5-4541-92D7-22F4C06E4898}" type="datetimeFigureOut">
              <a:rPr lang="de-CH" smtClean="0"/>
              <a:t>24.05.2020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4BBA-2A6F-45F4-9827-F035FE5BDC2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956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ADA6-13F5-4541-92D7-22F4C06E4898}" type="datetimeFigureOut">
              <a:rPr lang="de-CH" smtClean="0"/>
              <a:t>24.05.2020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4BBA-2A6F-45F4-9827-F035FE5BDC2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070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ADA6-13F5-4541-92D7-22F4C06E4898}" type="datetimeFigureOut">
              <a:rPr lang="de-CH" smtClean="0"/>
              <a:t>24.05.2020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4BBA-2A6F-45F4-9827-F035FE5BDC2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137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ADA6-13F5-4541-92D7-22F4C06E4898}" type="datetimeFigureOut">
              <a:rPr lang="de-CH" smtClean="0"/>
              <a:t>24.05.2020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4BBA-2A6F-45F4-9827-F035FE5BDC2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999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0B3ADA6-13F5-4541-92D7-22F4C06E4898}" type="datetimeFigureOut">
              <a:rPr lang="de-CH" smtClean="0"/>
              <a:t>24.05.2020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E34BBA-2A6F-45F4-9827-F035FE5BDC2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74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ADA6-13F5-4541-92D7-22F4C06E4898}" type="datetimeFigureOut">
              <a:rPr lang="de-CH" smtClean="0"/>
              <a:t>24.05.2020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4BBA-2A6F-45F4-9827-F035FE5BDC2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21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0B3ADA6-13F5-4541-92D7-22F4C06E4898}" type="datetimeFigureOut">
              <a:rPr lang="de-CH" smtClean="0"/>
              <a:t>24.05.2020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2E34BBA-2A6F-45F4-9827-F035FE5BDC24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144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B5C54-A49F-40C9-8F6A-7D04F76DF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Zusammenstellung des optimalen Aktienportfolios aus SMI-Aktien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00803B-1175-4649-B122-E2EBB92781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Markus Blaser, Bodo Grütter</a:t>
            </a:r>
          </a:p>
        </p:txBody>
      </p:sp>
    </p:spTree>
    <p:extLst>
      <p:ext uri="{BB962C8B-B14F-4D97-AF65-F5344CB8AC3E}">
        <p14:creationId xmlns:p14="http://schemas.microsoft.com/office/powerpoint/2010/main" val="102627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3F3275-C274-4353-BB69-BFC46877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Forschungsfragen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F33B4F-D696-456F-A00A-65F7AF808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2800" dirty="0"/>
              <a:t>F1:	Wie setzt sich ein optimales Aktienportfolio aus dem SMI zusammen?</a:t>
            </a:r>
          </a:p>
          <a:p>
            <a:pPr marL="0" indent="0">
              <a:buNone/>
            </a:pPr>
            <a:r>
              <a:rPr lang="de-CH" sz="2800" dirty="0"/>
              <a:t>F2:	Um welchen Betrag erhöht sich das eingesetzte Kapitel in den nächsten Jahren?</a:t>
            </a:r>
          </a:p>
          <a:p>
            <a:pPr marL="0" indent="0">
              <a:buNone/>
            </a:pPr>
            <a:r>
              <a:rPr lang="de-CH" sz="2800" dirty="0"/>
              <a:t>F3:	Wie gut ist das berechnete Aktienportfolio im Vergleich zum SMI?</a:t>
            </a:r>
          </a:p>
        </p:txBody>
      </p:sp>
    </p:spTree>
    <p:extLst>
      <p:ext uri="{BB962C8B-B14F-4D97-AF65-F5344CB8AC3E}">
        <p14:creationId xmlns:p14="http://schemas.microsoft.com/office/powerpoint/2010/main" val="354681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AFB4D-2522-423E-8D6E-B7744564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2F8B73-B969-482B-99AF-13DC65741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677504"/>
          </a:xfrm>
        </p:spPr>
        <p:txBody>
          <a:bodyPr/>
          <a:lstStyle/>
          <a:p>
            <a:r>
              <a:rPr lang="de-CH" sz="2800" dirty="0"/>
              <a:t>Literatur-Review</a:t>
            </a:r>
          </a:p>
          <a:p>
            <a:pPr lvl="1"/>
            <a:r>
              <a:rPr lang="de-CH" sz="2800" dirty="0"/>
              <a:t>Moderne Portfoliotheorie von Harry M. Markowitz</a:t>
            </a:r>
          </a:p>
          <a:p>
            <a:pPr lvl="1"/>
            <a:r>
              <a:rPr lang="de-CH" sz="2800" dirty="0"/>
              <a:t>SMI</a:t>
            </a:r>
          </a:p>
          <a:p>
            <a:r>
              <a:rPr lang="de-CH" sz="3000" dirty="0"/>
              <a:t>R</a:t>
            </a:r>
          </a:p>
          <a:p>
            <a:pPr lvl="1"/>
            <a:r>
              <a:rPr lang="de-CH" sz="2800" dirty="0"/>
              <a:t>Portfolio und Performance Analytics</a:t>
            </a:r>
          </a:p>
          <a:p>
            <a:pPr lvl="1"/>
            <a:r>
              <a:rPr lang="de-CH" sz="2800" dirty="0"/>
              <a:t>ARIMA und Forecast</a:t>
            </a:r>
          </a:p>
          <a:p>
            <a:endParaRPr lang="de-CH" sz="2800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485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D80435-CE64-4999-90B1-89DAE6F9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CH" sz="3200" dirty="0"/>
              <a:t>F1: Wie setzt sich ein optimales Aktienportfolio aus dem SMI zusammen?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1BF476-2F1F-4074-924D-7CFAC64DD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sz="28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92936D5-BE91-4099-B031-903EF2E71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67" y="3021652"/>
            <a:ext cx="11101663" cy="199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6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D80435-CE64-4999-90B1-89DAE6F9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CH" sz="3200" dirty="0"/>
              <a:t>F2: Um welchen Betrag erhöht sich das eingesetzte Kapitel in den nächsten Jahren?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1BF476-2F1F-4074-924D-7CFAC64DD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sz="2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8FF193D-0D74-4AE3-A303-28A640ACE2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16274" y="2377537"/>
            <a:ext cx="5759450" cy="328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11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D80435-CE64-4999-90B1-89DAE6F9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CH" sz="3200" dirty="0"/>
              <a:t>F3: Wie gut ist das berechnete Aktienportfolio im Vergleich zum SMI?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F76E2D5-43AD-49F4-AA7C-BD7881C39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1309" y="2190279"/>
            <a:ext cx="6929382" cy="448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6179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115</Words>
  <Application>Microsoft Office PowerPoint</Application>
  <PresentationFormat>Breitbild</PresentationFormat>
  <Paragraphs>16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Dividende</vt:lpstr>
      <vt:lpstr>Zusammenstellung des optimalen Aktienportfolios aus SMI-Aktien</vt:lpstr>
      <vt:lpstr>Forschungsfragen</vt:lpstr>
      <vt:lpstr>Methoden</vt:lpstr>
      <vt:lpstr>F1: Wie setzt sich ein optimales Aktienportfolio aus dem SMI zusammen?</vt:lpstr>
      <vt:lpstr>F2: Um welchen Betrag erhöht sich das eingesetzte Kapitel in den nächsten Jahren?</vt:lpstr>
      <vt:lpstr>F3: Wie gut ist das berechnete Aktienportfolio im Vergleich zum SMI?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Bodo Grütter</dc:creator>
  <cp:lastModifiedBy>Markus Blaser</cp:lastModifiedBy>
  <cp:revision>4</cp:revision>
  <dcterms:created xsi:type="dcterms:W3CDTF">2020-05-24T09:49:54Z</dcterms:created>
  <dcterms:modified xsi:type="dcterms:W3CDTF">2020-05-24T16:55:54Z</dcterms:modified>
</cp:coreProperties>
</file>