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7315200" cy="9601200"/>
  <p:embeddedFontLst>
    <p:embeddedFont>
      <p:font typeface="Droid" pitchFamily="34" charset="0"/>
      <p:regular r:id="rId11"/>
    </p:embeddedFont>
    <p:embeddedFont>
      <p:font typeface="Calibri" pitchFamily="34" charset="0"/>
      <p:regular r:id="rId12"/>
      <p:bold r:id="rId13"/>
      <p:italic r:id="rId14"/>
      <p:boldItalic r:id="rId15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1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1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r">
              <a:defRPr sz="1300"/>
            </a:lvl1pPr>
          </a:lstStyle>
          <a:p>
            <a:fld id="{179BF509-D1D2-4BDE-8B4A-B1A8E8FE53F8}" type="datetimeFigureOut">
              <a:rPr lang="de-DE" smtClean="0"/>
              <a:pPr/>
              <a:t>30.05.2010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15" tIns="48257" rIns="96515" bIns="48257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6515" tIns="48257" rIns="96515" bIns="4825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4"/>
            <a:ext cx="3169920" cy="480061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1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r">
              <a:defRPr sz="1300"/>
            </a:lvl1pPr>
          </a:lstStyle>
          <a:p>
            <a:fld id="{7E82964D-FD37-4B66-89F2-C9425BAAD350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964D-FD37-4B66-89F2-C9425BAAD350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964D-FD37-4B66-89F2-C9425BAAD350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964D-FD37-4B66-89F2-C9425BAAD350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964D-FD37-4B66-89F2-C9425BAAD350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964D-FD37-4B66-89F2-C9425BAAD350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964D-FD37-4B66-89F2-C9425BAAD350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964D-FD37-4B66-89F2-C9425BAAD350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2010-May-27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The Demoscene on Android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2010-May-27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The Demoscene on Android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2010-May-27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The Demoscene on Android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2010-May-27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The Demoscene on Android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2010-May-27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The Demoscene on Android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2010-May-27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The Demoscene on Android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2010-May-27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The Demoscene on Android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2010-May-27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The Demoscene on Android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2010-May-27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The Demoscene on Android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2010-May-27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The Demoscene on Android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2010-May-27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The Demoscene on Android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2010-May-27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The Demoscene on Android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3sat.de/page/?source=/neues/sendungen/magazin/143524/index.html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hyperlink" Target="http://www.elektrischer-reporter.de/elr/video/85/" TargetMode="External"/><Relationship Id="rId12" Type="http://schemas.openxmlformats.org/officeDocument/2006/relationships/hyperlink" Target="http://www.androidguys.com/2009/01/30/projecting-android-on-the-big-scree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emoscene.info/" TargetMode="External"/><Relationship Id="rId11" Type="http://schemas.openxmlformats.org/officeDocument/2006/relationships/hyperlink" Target="http://blog.jayway.com/2009/12/03/opengl-es-tutorial-for-android-part-i/" TargetMode="External"/><Relationship Id="rId5" Type="http://schemas.openxmlformats.org/officeDocument/2006/relationships/hyperlink" Target="http://en.wikipedia.org/wiki/Demoscene" TargetMode="External"/><Relationship Id="rId10" Type="http://schemas.openxmlformats.org/officeDocument/2006/relationships/hyperlink" Target="http://www.demoparty.net/" TargetMode="External"/><Relationship Id="rId4" Type="http://schemas.openxmlformats.org/officeDocument/2006/relationships/hyperlink" Target="http://www.pouet.net/prod.php?which=54560" TargetMode="External"/><Relationship Id="rId9" Type="http://schemas.openxmlformats.org/officeDocument/2006/relationships/hyperlink" Target="http://breakpoint.untergrund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4458" y="2000240"/>
            <a:ext cx="70950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Droid" pitchFamily="34" charset="0"/>
              </a:rPr>
              <a:t>The </a:t>
            </a:r>
            <a:r>
              <a:rPr lang="en-US" sz="3600" dirty="0" err="1" smtClean="0">
                <a:solidFill>
                  <a:schemeClr val="bg1"/>
                </a:solidFill>
                <a:latin typeface="Droid" pitchFamily="34" charset="0"/>
              </a:rPr>
              <a:t>Demoscene</a:t>
            </a:r>
            <a:r>
              <a:rPr lang="en-US" sz="3600" dirty="0" smtClean="0">
                <a:solidFill>
                  <a:schemeClr val="bg1"/>
                </a:solidFill>
                <a:latin typeface="Droid" pitchFamily="34" charset="0"/>
              </a:rPr>
              <a:t> on Android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Becoming                          - A Demo for Breakpoint 2010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57290" y="3337320"/>
            <a:ext cx="1121397" cy="1662914"/>
            <a:chOff x="1643042" y="3409160"/>
            <a:chExt cx="1121397" cy="1662914"/>
          </a:xfrm>
        </p:grpSpPr>
        <p:pic>
          <p:nvPicPr>
            <p:cNvPr id="5" name="Picture 4" descr="bob-cyclop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4813" y="3409160"/>
              <a:ext cx="1117855" cy="130204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643042" y="4733520"/>
              <a:ext cx="11213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chemeClr val="bg1"/>
                  </a:solidFill>
                  <a:ea typeface="Droid" pitchFamily="34" charset="0"/>
                  <a:cs typeface="Droid" pitchFamily="34" charset="0"/>
                </a:rPr>
                <a:t>irata</a:t>
              </a:r>
              <a:r>
                <a:rPr lang="en-US" sz="1600" dirty="0" smtClean="0">
                  <a:solidFill>
                    <a:schemeClr val="bg1"/>
                  </a:solidFill>
                  <a:ea typeface="Droid" pitchFamily="34" charset="0"/>
                  <a:cs typeface="Droid" pitchFamily="34" charset="0"/>
                </a:rPr>
                <a:t> ^ </a:t>
              </a:r>
              <a:r>
                <a:rPr lang="en-US" sz="1600" b="1" dirty="0" smtClean="0">
                  <a:solidFill>
                    <a:schemeClr val="bg1"/>
                  </a:solidFill>
                </a:rPr>
                <a:t>TRSI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83550" y="3337320"/>
            <a:ext cx="1168911" cy="1662914"/>
            <a:chOff x="3059618" y="3409160"/>
            <a:chExt cx="1168911" cy="1662914"/>
          </a:xfrm>
        </p:grpSpPr>
        <p:pic>
          <p:nvPicPr>
            <p:cNvPr id="6" name="Picture 5" descr="bob-rab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5146" y="3409160"/>
              <a:ext cx="1117855" cy="130204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059618" y="4733520"/>
              <a:ext cx="11689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chemeClr val="bg1"/>
                  </a:solidFill>
                  <a:ea typeface="Droid" pitchFamily="34" charset="0"/>
                  <a:cs typeface="Droid" pitchFamily="34" charset="0"/>
                </a:rPr>
                <a:t>bodo</a:t>
              </a:r>
              <a:r>
                <a:rPr lang="en-US" sz="1600" dirty="0" smtClean="0">
                  <a:solidFill>
                    <a:schemeClr val="bg1"/>
                  </a:solidFill>
                  <a:ea typeface="Droid" pitchFamily="34" charset="0"/>
                  <a:cs typeface="Droid" pitchFamily="34" charset="0"/>
                </a:rPr>
                <a:t> ^ </a:t>
              </a:r>
              <a:r>
                <a:rPr lang="en-US" sz="1600" b="1" dirty="0" smtClean="0">
                  <a:solidFill>
                    <a:schemeClr val="bg1"/>
                  </a:solidFill>
                </a:rPr>
                <a:t>RAB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55613" y="3329381"/>
            <a:ext cx="1351011" cy="1678793"/>
            <a:chOff x="4458574" y="3393281"/>
            <a:chExt cx="1351011" cy="1678793"/>
          </a:xfrm>
        </p:grpSpPr>
        <p:pic>
          <p:nvPicPr>
            <p:cNvPr id="7" name="Picture 6" descr="bob-skull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5152" y="3393281"/>
              <a:ext cx="1117855" cy="133380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458574" y="4733520"/>
              <a:ext cx="13510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ea typeface="Droid" pitchFamily="34" charset="0"/>
                  <a:cs typeface="Droid" pitchFamily="34" charset="0"/>
                </a:rPr>
                <a:t>spotter ^ </a:t>
              </a:r>
              <a:r>
                <a:rPr lang="en-US" sz="1600" b="1" dirty="0" smtClean="0">
                  <a:solidFill>
                    <a:schemeClr val="bg1"/>
                  </a:solidFill>
                </a:rPr>
                <a:t>TRSI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29388" y="3342084"/>
            <a:ext cx="1194109" cy="1653387"/>
            <a:chOff x="6072198" y="3418687"/>
            <a:chExt cx="1194109" cy="1653387"/>
          </a:xfrm>
        </p:grpSpPr>
        <p:pic>
          <p:nvPicPr>
            <p:cNvPr id="8" name="Picture 7" descr="bob-sentinel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16676" y="3418687"/>
              <a:ext cx="1105152" cy="128299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072198" y="4733520"/>
              <a:ext cx="11941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chemeClr val="bg1"/>
                  </a:solidFill>
                  <a:ea typeface="Droid" pitchFamily="34" charset="0"/>
                  <a:cs typeface="Droid" pitchFamily="34" charset="0"/>
                </a:rPr>
                <a:t>eyebex</a:t>
              </a:r>
              <a:r>
                <a:rPr lang="en-US" sz="1600" dirty="0" smtClean="0">
                  <a:solidFill>
                    <a:schemeClr val="bg1"/>
                  </a:solidFill>
                  <a:ea typeface="Droid" pitchFamily="34" charset="0"/>
                  <a:cs typeface="Droid" pitchFamily="34" charset="0"/>
                </a:rPr>
                <a:t> ^ </a:t>
              </a:r>
              <a:r>
                <a:rPr lang="en-US" sz="1600" b="1" dirty="0" smtClean="0">
                  <a:solidFill>
                    <a:schemeClr val="bg1"/>
                  </a:solidFill>
                </a:rPr>
                <a:t>BC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8" name="Picture 17" descr="parandroid-titel-typ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00298" y="2721600"/>
            <a:ext cx="1714286" cy="1714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794" y="274638"/>
            <a:ext cx="5357850" cy="5825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is the </a:t>
            </a:r>
            <a:r>
              <a:rPr lang="en-US" dirty="0" err="1" smtClean="0">
                <a:solidFill>
                  <a:schemeClr val="bg1"/>
                </a:solidFill>
              </a:rPr>
              <a:t>Demoscene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Computer art sub-culture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Roots in </a:t>
            </a:r>
            <a:r>
              <a:rPr lang="en-US" dirty="0" err="1" smtClean="0">
                <a:solidFill>
                  <a:schemeClr val="bg1"/>
                </a:solidFill>
              </a:rPr>
              <a:t>Warez</a:t>
            </a:r>
            <a:r>
              <a:rPr lang="en-US" dirty="0" smtClean="0">
                <a:solidFill>
                  <a:schemeClr val="bg1"/>
                </a:solidFill>
              </a:rPr>
              <a:t>-Scene (“</a:t>
            </a:r>
            <a:r>
              <a:rPr lang="en-US" dirty="0" err="1" smtClean="0">
                <a:solidFill>
                  <a:schemeClr val="bg1"/>
                </a:solidFill>
              </a:rPr>
              <a:t>Cracktros</a:t>
            </a:r>
            <a:r>
              <a:rPr lang="en-US" dirty="0" smtClean="0">
                <a:solidFill>
                  <a:schemeClr val="bg1"/>
                </a:solidFill>
              </a:rPr>
              <a:t>”)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Non-interactive audio-visual presentations (“intros”, “demos”) that run in real-time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Programmers, musicians, artists team up and compete at </a:t>
            </a:r>
            <a:r>
              <a:rPr lang="en-US" dirty="0" err="1" smtClean="0">
                <a:solidFill>
                  <a:schemeClr val="bg1"/>
                </a:solidFill>
              </a:rPr>
              <a:t>Demoparties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Platforms include PC, Amiga, C64 as well as PS3, Xbox, NDS and </a:t>
            </a:r>
            <a:r>
              <a:rPr lang="en-US" dirty="0" err="1" smtClean="0">
                <a:solidFill>
                  <a:schemeClr val="bg1"/>
                </a:solidFill>
              </a:rPr>
              <a:t>homebrewn</a:t>
            </a:r>
            <a:r>
              <a:rPr lang="en-US" dirty="0" smtClean="0">
                <a:solidFill>
                  <a:schemeClr val="bg1"/>
                </a:solidFill>
              </a:rPr>
              <a:t> 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2010-May-27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86248" y="6356350"/>
            <a:ext cx="2143140" cy="365125"/>
          </a:xfrm>
        </p:spPr>
        <p:txBody>
          <a:bodyPr/>
          <a:lstStyle/>
          <a:p>
            <a:r>
              <a:rPr lang="en-US" dirty="0" smtClean="0"/>
              <a:t>-  The </a:t>
            </a:r>
            <a:r>
              <a:rPr lang="en-US" dirty="0" err="1" smtClean="0"/>
              <a:t>Demoscene</a:t>
            </a:r>
            <a:r>
              <a:rPr lang="en-US" dirty="0" smtClean="0"/>
              <a:t> on Android</a:t>
            </a:r>
            <a:endParaRPr lang="en-US" dirty="0"/>
          </a:p>
        </p:txBody>
      </p:sp>
      <p:pic>
        <p:nvPicPr>
          <p:cNvPr id="7" name="Picture 6" descr="parandroid-titel-typ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4838" y="6462000"/>
            <a:ext cx="1714286" cy="1714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794" y="274638"/>
            <a:ext cx="5357850" cy="5825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Motivation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Do something cool with our </a:t>
            </a:r>
            <a:r>
              <a:rPr lang="en-US" dirty="0" err="1" smtClean="0">
                <a:solidFill>
                  <a:schemeClr val="bg1"/>
                </a:solidFill>
              </a:rPr>
              <a:t>smartphones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Android is OSS and the SDK is free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Samsung Galaxy, HTC Hero, Motorola Milestone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Conquer a new platform (“</a:t>
            </a:r>
            <a:r>
              <a:rPr lang="en-US" dirty="0" err="1" smtClean="0">
                <a:solidFill>
                  <a:schemeClr val="bg1"/>
                </a:solidFill>
              </a:rPr>
              <a:t>firstie</a:t>
            </a:r>
            <a:r>
              <a:rPr lang="en-US" dirty="0" smtClean="0">
                <a:solidFill>
                  <a:schemeClr val="bg1"/>
                </a:solidFill>
              </a:rPr>
              <a:t>”)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Appreciation and respect in the </a:t>
            </a:r>
            <a:r>
              <a:rPr lang="en-US" dirty="0" err="1" smtClean="0">
                <a:solidFill>
                  <a:schemeClr val="bg1"/>
                </a:solidFill>
              </a:rPr>
              <a:t>Demoscene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Congratulate </a:t>
            </a:r>
            <a:r>
              <a:rPr lang="en-US" dirty="0" err="1" smtClean="0">
                <a:solidFill>
                  <a:schemeClr val="bg1"/>
                </a:solidFill>
              </a:rPr>
              <a:t>Irata</a:t>
            </a:r>
            <a:r>
              <a:rPr lang="en-US" dirty="0" smtClean="0">
                <a:solidFill>
                  <a:schemeClr val="bg1"/>
                </a:solidFill>
              </a:rPr>
              <a:t> to TRSI‘s 20th birthday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Red Sector Inc. was already founded in 1985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2010-May-27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86248" y="6356350"/>
            <a:ext cx="2143140" cy="365125"/>
          </a:xfrm>
        </p:spPr>
        <p:txBody>
          <a:bodyPr/>
          <a:lstStyle/>
          <a:p>
            <a:r>
              <a:rPr lang="en-US" dirty="0" smtClean="0"/>
              <a:t>-  The </a:t>
            </a:r>
            <a:r>
              <a:rPr lang="en-US" dirty="0" err="1" smtClean="0"/>
              <a:t>Demoscene</a:t>
            </a:r>
            <a:r>
              <a:rPr lang="en-US" dirty="0" smtClean="0"/>
              <a:t> on Android</a:t>
            </a:r>
            <a:endParaRPr lang="en-US" dirty="0"/>
          </a:p>
        </p:txBody>
      </p:sp>
      <p:pic>
        <p:nvPicPr>
          <p:cNvPr id="8" name="Picture 7" descr="parandroid-titel-typ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4838" y="6462000"/>
            <a:ext cx="1714286" cy="1714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794" y="274638"/>
            <a:ext cx="5357850" cy="5825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Team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Gather know-how from different groups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spotter  ^ TRSI: Graphics and design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bodo</a:t>
            </a:r>
            <a:r>
              <a:rPr lang="en-US" dirty="0" smtClean="0">
                <a:solidFill>
                  <a:schemeClr val="bg1"/>
                </a:solidFill>
              </a:rPr>
              <a:t> ^ </a:t>
            </a:r>
            <a:r>
              <a:rPr lang="en-US" dirty="0" err="1" smtClean="0">
                <a:solidFill>
                  <a:schemeClr val="bg1"/>
                </a:solidFill>
              </a:rPr>
              <a:t>Rabenauge</a:t>
            </a:r>
            <a:r>
              <a:rPr lang="en-US" dirty="0" smtClean="0">
                <a:solidFill>
                  <a:schemeClr val="bg1"/>
                </a:solidFill>
              </a:rPr>
              <a:t>: Mobile coding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eyebex</a:t>
            </a:r>
            <a:r>
              <a:rPr lang="en-US" dirty="0" smtClean="0">
                <a:solidFill>
                  <a:schemeClr val="bg1"/>
                </a:solidFill>
              </a:rPr>
              <a:t> ^ Brain Control: OpenGL coding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Ralf </a:t>
            </a:r>
            <a:r>
              <a:rPr lang="en-US" dirty="0" err="1" smtClean="0">
                <a:solidFill>
                  <a:schemeClr val="bg1"/>
                </a:solidFill>
              </a:rPr>
              <a:t>Wadephul</a:t>
            </a:r>
            <a:r>
              <a:rPr lang="en-US" dirty="0" smtClean="0">
                <a:solidFill>
                  <a:schemeClr val="bg1"/>
                </a:solidFill>
              </a:rPr>
              <a:t>: Music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2010-May-27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86248" y="6356350"/>
            <a:ext cx="2143140" cy="365125"/>
          </a:xfrm>
        </p:spPr>
        <p:txBody>
          <a:bodyPr/>
          <a:lstStyle/>
          <a:p>
            <a:r>
              <a:rPr lang="en-US" dirty="0" smtClean="0"/>
              <a:t>-  The </a:t>
            </a:r>
            <a:r>
              <a:rPr lang="en-US" dirty="0" err="1" smtClean="0"/>
              <a:t>Demoscene</a:t>
            </a:r>
            <a:r>
              <a:rPr lang="en-US" dirty="0" smtClean="0"/>
              <a:t> on Android</a:t>
            </a:r>
            <a:endParaRPr lang="en-US" dirty="0"/>
          </a:p>
        </p:txBody>
      </p:sp>
      <p:pic>
        <p:nvPicPr>
          <p:cNvPr id="8" name="Picture 7" descr="parandroid-titel-typ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4838" y="6462000"/>
            <a:ext cx="1714286" cy="1714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794" y="274638"/>
            <a:ext cx="5357850" cy="5825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Idea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Old-school style, not just usual 3D stuff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Sensors: Make it interactive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2010-May-27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 descr="screensho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0" y="2786058"/>
            <a:ext cx="4572000" cy="30480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86248" y="6356350"/>
            <a:ext cx="2143140" cy="365125"/>
          </a:xfrm>
        </p:spPr>
        <p:txBody>
          <a:bodyPr/>
          <a:lstStyle/>
          <a:p>
            <a:r>
              <a:rPr lang="en-US" dirty="0" smtClean="0"/>
              <a:t>-  The </a:t>
            </a:r>
            <a:r>
              <a:rPr lang="en-US" dirty="0" err="1" smtClean="0"/>
              <a:t>Demoscene</a:t>
            </a:r>
            <a:r>
              <a:rPr lang="en-US" dirty="0" smtClean="0"/>
              <a:t> on Android</a:t>
            </a:r>
            <a:endParaRPr lang="en-US" dirty="0"/>
          </a:p>
        </p:txBody>
      </p:sp>
      <p:pic>
        <p:nvPicPr>
          <p:cNvPr id="9" name="Picture 8" descr="parandroid-titel-typ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14838" y="6462000"/>
            <a:ext cx="1714286" cy="1714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794" y="274638"/>
            <a:ext cx="5357850" cy="5825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did we learn? (1)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GPU performance rather bad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Anyone sponsor us with </a:t>
            </a:r>
            <a:r>
              <a:rPr lang="en-US" smtClean="0">
                <a:solidFill>
                  <a:schemeClr val="bg1"/>
                </a:solidFill>
              </a:rPr>
              <a:t>recent Android phones?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Non-zero position in </a:t>
            </a:r>
            <a:r>
              <a:rPr lang="en-US" sz="2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*Pointer()</a:t>
            </a:r>
            <a:r>
              <a:rPr lang="en-US" dirty="0" smtClean="0">
                <a:solidFill>
                  <a:schemeClr val="bg1"/>
                </a:solidFill>
              </a:rPr>
              <a:t> buffer makes some implementations crash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Use </a:t>
            </a: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slice()</a:t>
            </a:r>
            <a:r>
              <a:rPr lang="en-US" dirty="0" smtClean="0">
                <a:solidFill>
                  <a:schemeClr val="bg1"/>
                </a:solidFill>
              </a:rPr>
              <a:t> instead</a:t>
            </a:r>
          </a:p>
          <a:p>
            <a:r>
              <a:rPr lang="en-US" sz="2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glu</a:t>
            </a:r>
            <a:r>
              <a:rPr lang="en-US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(Un)Project()</a:t>
            </a:r>
            <a:r>
              <a:rPr lang="en-US" dirty="0" smtClean="0">
                <a:solidFill>
                  <a:schemeClr val="bg1"/>
                </a:solidFill>
              </a:rPr>
              <a:t> unusable without </a:t>
            </a:r>
            <a:r>
              <a:rPr lang="en-US" dirty="0" err="1" smtClean="0">
                <a:solidFill>
                  <a:schemeClr val="bg1"/>
                </a:solidFill>
              </a:rPr>
              <a:t>OES_matrix_get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Need to track matrices on GPU and CPU due to missing </a:t>
            </a:r>
            <a:r>
              <a:rPr lang="en-US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glLoadMatrix</a:t>
            </a: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2010-May-27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86248" y="6356350"/>
            <a:ext cx="2143140" cy="365125"/>
          </a:xfrm>
        </p:spPr>
        <p:txBody>
          <a:bodyPr/>
          <a:lstStyle/>
          <a:p>
            <a:r>
              <a:rPr lang="en-US" dirty="0" smtClean="0"/>
              <a:t>-  The </a:t>
            </a:r>
            <a:r>
              <a:rPr lang="en-US" dirty="0" err="1" smtClean="0"/>
              <a:t>Demoscene</a:t>
            </a:r>
            <a:r>
              <a:rPr lang="en-US" dirty="0" smtClean="0"/>
              <a:t> on Android</a:t>
            </a:r>
            <a:endParaRPr lang="en-US" dirty="0"/>
          </a:p>
        </p:txBody>
      </p:sp>
      <p:pic>
        <p:nvPicPr>
          <p:cNvPr id="8" name="Picture 7" descr="parandroid-titel-typ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4838" y="6462000"/>
            <a:ext cx="1714286" cy="1714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794" y="274638"/>
            <a:ext cx="5357850" cy="5825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did we learn? (2)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OpenGL bugs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Smooth points are aliased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Invalid parameters are accepted, e.g. </a:t>
            </a:r>
            <a:r>
              <a:rPr lang="en-US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glColorPointer</a:t>
            </a: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(3,…)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Android bugs</a:t>
            </a: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Sensor.TYPE_ALL</a:t>
            </a:r>
            <a:r>
              <a:rPr lang="en-US" dirty="0" smtClean="0">
                <a:solidFill>
                  <a:schemeClr val="bg1"/>
                </a:solidFill>
              </a:rPr>
              <a:t> does not work as </a:t>
            </a:r>
            <a:r>
              <a:rPr lang="en-US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Sensor.TYPE</a:t>
            </a: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_*</a:t>
            </a:r>
            <a:r>
              <a:rPr lang="en-US" dirty="0" smtClean="0">
                <a:solidFill>
                  <a:schemeClr val="bg1"/>
                </a:solidFill>
              </a:rPr>
              <a:t> are not powers of two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2010-May-27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86248" y="6356350"/>
            <a:ext cx="2143140" cy="365125"/>
          </a:xfrm>
        </p:spPr>
        <p:txBody>
          <a:bodyPr/>
          <a:lstStyle/>
          <a:p>
            <a:r>
              <a:rPr lang="en-US" dirty="0" smtClean="0"/>
              <a:t>-  The </a:t>
            </a:r>
            <a:r>
              <a:rPr lang="en-US" dirty="0" err="1" smtClean="0"/>
              <a:t>Demoscene</a:t>
            </a:r>
            <a:r>
              <a:rPr lang="en-US" dirty="0" smtClean="0"/>
              <a:t> on Android</a:t>
            </a:r>
            <a:endParaRPr lang="en-US" dirty="0"/>
          </a:p>
        </p:txBody>
      </p:sp>
      <p:pic>
        <p:nvPicPr>
          <p:cNvPr id="8" name="Picture 7" descr="parandroid-titel-typ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4838" y="6462000"/>
            <a:ext cx="1714286" cy="1714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794" y="274638"/>
            <a:ext cx="5357850" cy="5825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References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Para ´N´ </a:t>
            </a:r>
            <a:r>
              <a:rPr lang="en-US" dirty="0" err="1" smtClean="0">
                <a:solidFill>
                  <a:schemeClr val="bg1"/>
                </a:solidFill>
              </a:rPr>
              <a:t>droiD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sz="1400" dirty="0" smtClean="0">
                <a:solidFill>
                  <a:schemeClr val="bg1"/>
                </a:solidFill>
                <a:hlinkClick r:id="rId4"/>
              </a:rPr>
              <a:t>http://www.pouet.net/prod.php?which=54560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Demoscene</a:t>
            </a:r>
            <a:endParaRPr lang="en-US" dirty="0" smtClean="0">
              <a:solidFill>
                <a:schemeClr val="bg1"/>
              </a:solidFill>
              <a:hlinkClick r:id="rId5"/>
            </a:endParaRPr>
          </a:p>
          <a:p>
            <a:pPr lvl="1"/>
            <a:r>
              <a:rPr lang="en-US" sz="1400" dirty="0" smtClean="0">
                <a:solidFill>
                  <a:schemeClr val="bg1"/>
                </a:solidFill>
                <a:hlinkClick r:id="rId5"/>
              </a:rPr>
              <a:t>http://en.wikipedia.org/wiki/Demoscene</a:t>
            </a:r>
            <a:endParaRPr lang="en-US" sz="1400" dirty="0" smtClean="0">
              <a:solidFill>
                <a:schemeClr val="bg1"/>
              </a:solidFill>
            </a:endParaRPr>
          </a:p>
          <a:p>
            <a:pPr lvl="1"/>
            <a:r>
              <a:rPr lang="en-US" sz="1400" dirty="0" smtClean="0">
                <a:solidFill>
                  <a:schemeClr val="bg1"/>
                </a:solidFill>
                <a:hlinkClick r:id="rId6"/>
              </a:rPr>
              <a:t>http://www.demoscene.info/</a:t>
            </a:r>
            <a:endParaRPr lang="en-US" sz="1400" dirty="0" smtClean="0">
              <a:solidFill>
                <a:schemeClr val="bg1"/>
              </a:solidFill>
            </a:endParaRPr>
          </a:p>
          <a:p>
            <a:pPr lvl="1"/>
            <a:r>
              <a:rPr lang="en-US" sz="1400" dirty="0" smtClean="0">
                <a:solidFill>
                  <a:schemeClr val="bg1"/>
                </a:solidFill>
                <a:hlinkClick r:id="rId7"/>
              </a:rPr>
              <a:t>http://www.elektrischer-reporter.de/elr/video/85/</a:t>
            </a:r>
            <a:endParaRPr lang="en-US" sz="1400" dirty="0" smtClean="0">
              <a:solidFill>
                <a:schemeClr val="bg1"/>
              </a:solidFill>
            </a:endParaRPr>
          </a:p>
          <a:p>
            <a:pPr lvl="1"/>
            <a:r>
              <a:rPr lang="en-US" sz="1400" dirty="0" smtClean="0">
                <a:solidFill>
                  <a:schemeClr val="bg1"/>
                </a:solidFill>
                <a:hlinkClick r:id="rId8"/>
              </a:rPr>
              <a:t>http://www.3sat.de/page/?source=/neues/sendungen/magazin/143524/index.html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Demoparties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sz="1400" dirty="0" smtClean="0">
                <a:solidFill>
                  <a:schemeClr val="bg1"/>
                </a:solidFill>
                <a:hlinkClick r:id="rId9"/>
              </a:rPr>
              <a:t>http://breakpoint.untergrund.net/</a:t>
            </a:r>
            <a:endParaRPr lang="en-US" sz="1400" dirty="0" smtClean="0">
              <a:solidFill>
                <a:schemeClr val="bg1"/>
              </a:solidFill>
            </a:endParaRPr>
          </a:p>
          <a:p>
            <a:pPr lvl="1"/>
            <a:r>
              <a:rPr lang="en-US" sz="1400" dirty="0" smtClean="0">
                <a:solidFill>
                  <a:schemeClr val="bg1"/>
                </a:solidFill>
                <a:hlinkClick r:id="rId10"/>
              </a:rPr>
              <a:t>http://www.demoparty.net/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Android</a:t>
            </a:r>
          </a:p>
          <a:p>
            <a:pPr lvl="1"/>
            <a:r>
              <a:rPr lang="en-US" sz="1400" dirty="0" smtClean="0">
                <a:solidFill>
                  <a:schemeClr val="bg1"/>
                </a:solidFill>
                <a:hlinkClick r:id="rId11"/>
              </a:rPr>
              <a:t>http://blog.jayway.com/2009/12/03/opengl-es-tutorial-for-android-part-i/</a:t>
            </a:r>
            <a:endParaRPr lang="en-US" sz="1400" dirty="0" smtClean="0">
              <a:solidFill>
                <a:schemeClr val="bg1"/>
              </a:solidFill>
            </a:endParaRPr>
          </a:p>
          <a:p>
            <a:pPr lvl="1"/>
            <a:r>
              <a:rPr lang="en-US" sz="1400" dirty="0" smtClean="0">
                <a:solidFill>
                  <a:schemeClr val="bg1"/>
                </a:solidFill>
                <a:hlinkClick r:id="rId12"/>
              </a:rPr>
              <a:t>http://www.androidguys.com/2009/01/30/projecting-android-on-the-big-screen/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2010-May-27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86248" y="6356350"/>
            <a:ext cx="2143140" cy="365125"/>
          </a:xfrm>
        </p:spPr>
        <p:txBody>
          <a:bodyPr/>
          <a:lstStyle/>
          <a:p>
            <a:r>
              <a:rPr lang="en-US" dirty="0" smtClean="0"/>
              <a:t>-  The </a:t>
            </a:r>
            <a:r>
              <a:rPr lang="en-US" dirty="0" err="1" smtClean="0"/>
              <a:t>Demoscene</a:t>
            </a:r>
            <a:r>
              <a:rPr lang="en-US" dirty="0" smtClean="0"/>
              <a:t> on Android</a:t>
            </a:r>
            <a:endParaRPr lang="en-US" dirty="0"/>
          </a:p>
        </p:txBody>
      </p:sp>
      <p:pic>
        <p:nvPicPr>
          <p:cNvPr id="8" name="Picture 7" descr="parandroid-titel-typ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714838" y="6462000"/>
            <a:ext cx="1714286" cy="1714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Para 'N' droi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C00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368</Words>
  <Application>Microsoft Office PowerPoint</Application>
  <PresentationFormat>On-screen Show (4:3)</PresentationFormat>
  <Paragraphs>84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Droid</vt:lpstr>
      <vt:lpstr>Calibri</vt:lpstr>
      <vt:lpstr>Courier New</vt:lpstr>
      <vt:lpstr>Larissa-Design</vt:lpstr>
      <vt:lpstr>Slide 1</vt:lpstr>
      <vt:lpstr>What is the Demoscene?</vt:lpstr>
      <vt:lpstr>The Motivation</vt:lpstr>
      <vt:lpstr>The Team</vt:lpstr>
      <vt:lpstr>The Idea</vt:lpstr>
      <vt:lpstr>What did we learn? (1)</vt:lpstr>
      <vt:lpstr>What did we learn? (2)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sebastian</dc:creator>
  <cp:lastModifiedBy>Sebastian Schuberth</cp:lastModifiedBy>
  <cp:revision>70</cp:revision>
  <dcterms:modified xsi:type="dcterms:W3CDTF">2010-05-30T20:13:01Z</dcterms:modified>
</cp:coreProperties>
</file>