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/>
    <p:restoredTop sz="94700"/>
  </p:normalViewPr>
  <p:slideViewPr>
    <p:cSldViewPr snapToGrid="0" snapToObjects="1">
      <p:cViewPr>
        <p:scale>
          <a:sx n="140" d="100"/>
          <a:sy n="140" d="100"/>
        </p:scale>
        <p:origin x="155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4B99C-E778-3F4E-8EF4-FECD0BF87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E46892-98FB-A047-ADEC-745DD5BEE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FF4F4E-C6D9-2141-940F-DCB56E04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2E2C-B5A3-8D46-937B-20FAD3D7E914}" type="datetimeFigureOut">
              <a:rPr lang="de-DE" smtClean="0"/>
              <a:t>21.05.20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79DC81-4C85-764C-9F8A-DCF6B2D3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F2B1C6-9674-9F4D-99E2-7981A85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CBD-AE0E-5644-9B69-30500B770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64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7F8FB-EC18-464F-B23F-4CFB6A08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D73F7B-DEE7-F04D-8649-9DF454FEC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94ACC-4937-AB44-AC32-0E1E0247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2E2C-B5A3-8D46-937B-20FAD3D7E914}" type="datetimeFigureOut">
              <a:rPr lang="de-DE" smtClean="0"/>
              <a:t>21.05.20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C61DD1-097B-B64E-A09C-473C26F1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926E4-D410-B244-9184-9F933199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CBD-AE0E-5644-9B69-30500B770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10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5A701B-4D08-CB4C-9E7B-8C198D6B5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E4F512-1B22-2547-A7DC-73EDF7430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6B4C6-5F65-E048-888C-F4C499E9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2E2C-B5A3-8D46-937B-20FAD3D7E914}" type="datetimeFigureOut">
              <a:rPr lang="de-DE" smtClean="0"/>
              <a:t>21.05.20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28805-7C6B-404F-956F-AC21D2D3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92A8F-7C47-8B42-8886-EB26B70E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CBD-AE0E-5644-9B69-30500B770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90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6F802-46F0-F942-B740-62D0F0AF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5467D-88D9-DA4C-A957-CE306BD7C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15BAC8-9002-FF42-90A3-04AE020C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2E2C-B5A3-8D46-937B-20FAD3D7E914}" type="datetimeFigureOut">
              <a:rPr lang="de-DE" smtClean="0"/>
              <a:t>21.05.20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DA14F-0DEC-BC4E-9FC7-EA348130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CFC19B-546B-9E49-BA65-B5050692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CBD-AE0E-5644-9B69-30500B770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54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035DD-FB49-5940-8FE5-6BD78212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67BE03-41F8-5441-8448-B1028D36D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826FE5-966B-BF43-BC25-9184CB6E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2E2C-B5A3-8D46-937B-20FAD3D7E914}" type="datetimeFigureOut">
              <a:rPr lang="de-DE" smtClean="0"/>
              <a:t>21.05.20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245FC6-660B-1742-94F3-37AD1A9D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8B1155-8696-0A40-A76F-8C43175B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CBD-AE0E-5644-9B69-30500B770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01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528D8-8658-AD47-A418-2D93D2CA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279C5D-8088-1F4F-931B-E1B7C3F23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B0DD47-35C8-A441-8CE3-66C9C09B2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ED19C0-3300-EA4B-BB09-9B55963A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2E2C-B5A3-8D46-937B-20FAD3D7E914}" type="datetimeFigureOut">
              <a:rPr lang="de-DE" smtClean="0"/>
              <a:t>21.05.20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150EDD-534B-F540-8BE8-EF8C76EC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25F2EE-75C8-A145-96C7-A3BC51AD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CBD-AE0E-5644-9B69-30500B770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23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1DF82-C449-6F46-9E44-D4FD2242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44344C-3576-EB4F-8CB8-306F437F5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E92922-6793-5B49-B680-F16178196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209452-3BE7-3646-9C8A-5A689C897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22964A-C63B-114A-80CE-F6875E57C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4A05C9-5AD7-944C-87F3-ED26EEAC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2E2C-B5A3-8D46-937B-20FAD3D7E914}" type="datetimeFigureOut">
              <a:rPr lang="de-DE" smtClean="0"/>
              <a:t>21.05.20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2529E7-E679-A54D-926E-E4DA097A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E675CF-210D-1841-A013-24F2C5BC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CBD-AE0E-5644-9B69-30500B770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9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F7DCC-DFDD-1F4D-9212-46FABC5C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DDDB14-69FA-A941-BFC1-433403A0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2E2C-B5A3-8D46-937B-20FAD3D7E914}" type="datetimeFigureOut">
              <a:rPr lang="de-DE" smtClean="0"/>
              <a:t>21.05.20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B904FC-1FE3-FE4C-BC30-ED1948D6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E81A63-89EA-1F41-9FD6-11D2A1C9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CBD-AE0E-5644-9B69-30500B770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90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D80FD2-5D69-0744-B3F7-F2F1D668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2E2C-B5A3-8D46-937B-20FAD3D7E914}" type="datetimeFigureOut">
              <a:rPr lang="de-DE" smtClean="0"/>
              <a:t>21.05.20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AC0BE9-B39F-034B-AF47-ACE052BB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E72901-8835-9240-9F39-338D9373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CBD-AE0E-5644-9B69-30500B770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97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9BE25-FD80-854A-A303-731F7DE9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B0E914-147E-E849-A329-9787C87E7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8D180F-D11E-3D44-8782-462884747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EF916B-6E5C-474C-9127-35EA1AB1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2E2C-B5A3-8D46-937B-20FAD3D7E914}" type="datetimeFigureOut">
              <a:rPr lang="de-DE" smtClean="0"/>
              <a:t>21.05.20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9CC746-489C-114F-A108-68B91589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203B40-C888-D64A-B664-DEE4CAB5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CBD-AE0E-5644-9B69-30500B770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22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2037E-BDF5-D845-B150-79160022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C627FB-0BB0-ED4C-8F34-D91A5D57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8943D6-553C-9847-B011-00B9A9418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D63C5-7161-F842-B55E-188E7960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2E2C-B5A3-8D46-937B-20FAD3D7E914}" type="datetimeFigureOut">
              <a:rPr lang="de-DE" smtClean="0"/>
              <a:t>21.05.20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A2AB5D-26E3-9B44-B096-B364B75B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30B8A6-EAA6-C648-8C55-392A48D6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CBD-AE0E-5644-9B69-30500B770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4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A20304-9066-B44F-9F14-7F16DCF2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436BD5-D5FF-C94B-9A05-781338C4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35F2B-4D81-1D45-BCA5-5A6F521B8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2E2C-B5A3-8D46-937B-20FAD3D7E914}" type="datetimeFigureOut">
              <a:rPr lang="de-DE" smtClean="0"/>
              <a:t>21.05.20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938AF-8265-BE45-A066-475238B16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E3F057-F1B8-4A42-A785-CA2005233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4CBD-AE0E-5644-9B69-30500B770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72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10" Type="http://schemas.openxmlformats.org/officeDocument/2006/relationships/image" Target="../media/image9.tif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>
            <a:extLst>
              <a:ext uri="{FF2B5EF4-FFF2-40B4-BE49-F238E27FC236}">
                <a16:creationId xmlns:a16="http://schemas.microsoft.com/office/drawing/2014/main" id="{753C785F-BBFF-9B49-857E-03A154F386BA}"/>
              </a:ext>
            </a:extLst>
          </p:cNvPr>
          <p:cNvSpPr/>
          <p:nvPr/>
        </p:nvSpPr>
        <p:spPr>
          <a:xfrm>
            <a:off x="4567650" y="2196063"/>
            <a:ext cx="2431519" cy="142209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de-DE" dirty="0"/>
            </a:br>
            <a:r>
              <a:rPr lang="de-DE" dirty="0"/>
              <a:t>Public MQTT Broker</a:t>
            </a:r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F0C9D0DE-0C2A-FE46-87B6-13C3B66182CE}"/>
              </a:ext>
            </a:extLst>
          </p:cNvPr>
          <p:cNvSpPr/>
          <p:nvPr/>
        </p:nvSpPr>
        <p:spPr>
          <a:xfrm>
            <a:off x="8270195" y="2533076"/>
            <a:ext cx="2459536" cy="1070135"/>
          </a:xfrm>
          <a:prstGeom prst="cloud">
            <a:avLst/>
          </a:prstGeom>
          <a:solidFill>
            <a:srgbClr val="FF9300">
              <a:alpha val="67059"/>
            </a:srgb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Private MQTT Broker „Home“</a:t>
            </a:r>
          </a:p>
        </p:txBody>
      </p:sp>
      <p:sp>
        <p:nvSpPr>
          <p:cNvPr id="6" name="Wolke 5">
            <a:extLst>
              <a:ext uri="{FF2B5EF4-FFF2-40B4-BE49-F238E27FC236}">
                <a16:creationId xmlns:a16="http://schemas.microsoft.com/office/drawing/2014/main" id="{24217D3E-FC7B-F84A-AD15-2221CF3C8219}"/>
              </a:ext>
            </a:extLst>
          </p:cNvPr>
          <p:cNvSpPr/>
          <p:nvPr/>
        </p:nvSpPr>
        <p:spPr>
          <a:xfrm>
            <a:off x="594198" y="2498624"/>
            <a:ext cx="2562804" cy="1163578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Private MQTT Broker „Yard“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09A4499-55FA-FD4A-BD85-0DD488CDD00F}"/>
              </a:ext>
            </a:extLst>
          </p:cNvPr>
          <p:cNvCxnSpPr>
            <a:cxnSpLocks/>
          </p:cNvCxnSpPr>
          <p:nvPr/>
        </p:nvCxnSpPr>
        <p:spPr>
          <a:xfrm>
            <a:off x="2855108" y="3025068"/>
            <a:ext cx="2036932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CB146EC-E53E-7246-AD3F-33B37FB843F9}"/>
              </a:ext>
            </a:extLst>
          </p:cNvPr>
          <p:cNvCxnSpPr>
            <a:cxnSpLocks/>
          </p:cNvCxnSpPr>
          <p:nvPr/>
        </p:nvCxnSpPr>
        <p:spPr>
          <a:xfrm flipH="1">
            <a:off x="6751337" y="3008923"/>
            <a:ext cx="1594542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768624A-E524-4842-8B98-E3092F62E042}"/>
              </a:ext>
            </a:extLst>
          </p:cNvPr>
          <p:cNvSpPr txBox="1"/>
          <p:nvPr/>
        </p:nvSpPr>
        <p:spPr>
          <a:xfrm>
            <a:off x="3368515" y="2709230"/>
            <a:ext cx="1040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Secure Bridge</a:t>
            </a:r>
          </a:p>
          <a:p>
            <a:pPr algn="ctr"/>
            <a:endParaRPr lang="de-DE" sz="1200" dirty="0"/>
          </a:p>
          <a:p>
            <a:pPr algn="ctr"/>
            <a:r>
              <a:rPr lang="de-DE" sz="1200" dirty="0"/>
              <a:t>(4G)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5991A60-B59E-A943-92B6-D828F0B4FE69}"/>
              </a:ext>
            </a:extLst>
          </p:cNvPr>
          <p:cNvSpPr txBox="1"/>
          <p:nvPr/>
        </p:nvSpPr>
        <p:spPr>
          <a:xfrm>
            <a:off x="6953392" y="2715596"/>
            <a:ext cx="119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Secure Bridge</a:t>
            </a:r>
          </a:p>
          <a:p>
            <a:pPr algn="ctr"/>
            <a:r>
              <a:rPr lang="de-DE" sz="1200" dirty="0"/>
              <a:t> </a:t>
            </a:r>
          </a:p>
          <a:p>
            <a:pPr algn="ctr"/>
            <a:r>
              <a:rPr lang="de-DE" sz="1200" dirty="0"/>
              <a:t>(DSL)</a:t>
            </a:r>
          </a:p>
        </p:txBody>
      </p:sp>
      <p:pic>
        <p:nvPicPr>
          <p:cNvPr id="18" name="Grafik 17" descr="Ein Bild, das Monitor, Elektronik, Bildschirm, schwarz enthält.&#10;&#10;Automatisch generierte Beschreibung">
            <a:extLst>
              <a:ext uri="{FF2B5EF4-FFF2-40B4-BE49-F238E27FC236}">
                <a16:creationId xmlns:a16="http://schemas.microsoft.com/office/drawing/2014/main" id="{19216B6D-F3EB-C74C-A2B9-FA9D45954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808867" y="452435"/>
            <a:ext cx="811945" cy="167028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A29C95EE-60D4-204F-AF88-F66DBB96AC80}"/>
              </a:ext>
            </a:extLst>
          </p:cNvPr>
          <p:cNvSpPr txBox="1"/>
          <p:nvPr/>
        </p:nvSpPr>
        <p:spPr>
          <a:xfrm>
            <a:off x="8694838" y="512838"/>
            <a:ext cx="21647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Android App</a:t>
            </a: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de-DE" sz="1400" dirty="0"/>
              <a:t>Remote </a:t>
            </a:r>
            <a:r>
              <a:rPr lang="de-DE" sz="1400" dirty="0" err="1"/>
              <a:t>control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irrigation</a:t>
            </a:r>
            <a:r>
              <a:rPr lang="de-DE" sz="1400" dirty="0"/>
              <a:t> </a:t>
            </a:r>
            <a:r>
              <a:rPr lang="de-DE" sz="1400" dirty="0" err="1"/>
              <a:t>valves</a:t>
            </a:r>
            <a:endParaRPr lang="de-DE" sz="1400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FE32633-BF4C-3F4A-8EDC-5ED728715781}"/>
              </a:ext>
            </a:extLst>
          </p:cNvPr>
          <p:cNvCxnSpPr>
            <a:cxnSpLocks/>
          </p:cNvCxnSpPr>
          <p:nvPr/>
        </p:nvCxnSpPr>
        <p:spPr>
          <a:xfrm flipV="1">
            <a:off x="6694642" y="1650594"/>
            <a:ext cx="983234" cy="78009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6D35658E-D3A4-2E46-8969-A4D2378A73FD}"/>
              </a:ext>
            </a:extLst>
          </p:cNvPr>
          <p:cNvSpPr txBox="1"/>
          <p:nvPr/>
        </p:nvSpPr>
        <p:spPr>
          <a:xfrm rot="19329651">
            <a:off x="6552599" y="1517023"/>
            <a:ext cx="1312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Secure Connection</a:t>
            </a:r>
          </a:p>
          <a:p>
            <a:pPr algn="ctr"/>
            <a:r>
              <a:rPr lang="de-DE" sz="1200" dirty="0"/>
              <a:t> </a:t>
            </a:r>
          </a:p>
          <a:p>
            <a:pPr algn="ctr"/>
            <a:r>
              <a:rPr lang="de-DE" sz="1200" dirty="0"/>
              <a:t>(4G/WiFi)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9CF5AB11-279D-234F-B1DE-FCEFD0DFBA26}"/>
              </a:ext>
            </a:extLst>
          </p:cNvPr>
          <p:cNvGrpSpPr/>
          <p:nvPr/>
        </p:nvGrpSpPr>
        <p:grpSpPr>
          <a:xfrm>
            <a:off x="5970740" y="3849588"/>
            <a:ext cx="2635279" cy="2179465"/>
            <a:chOff x="8304247" y="4171276"/>
            <a:chExt cx="2635279" cy="2179465"/>
          </a:xfrm>
        </p:grpSpPr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DC0367B7-D0E1-2443-B17F-D67CBEC6E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3321" y="5020004"/>
              <a:ext cx="696205" cy="1213153"/>
            </a:xfrm>
            <a:prstGeom prst="rect">
              <a:avLst/>
            </a:prstGeom>
          </p:spPr>
        </p:pic>
        <p:pic>
          <p:nvPicPr>
            <p:cNvPr id="35" name="Grafik 34" descr="Ein Bild, das schwarz, Monitor, Screenshot, sitzend enthält.&#10;&#10;Automatisch generierte Beschreibung">
              <a:extLst>
                <a:ext uri="{FF2B5EF4-FFF2-40B4-BE49-F238E27FC236}">
                  <a16:creationId xmlns:a16="http://schemas.microsoft.com/office/drawing/2014/main" id="{48A1C9FA-3CAB-2C48-B4C1-A284854D3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4247" y="4569465"/>
              <a:ext cx="2244100" cy="1532160"/>
            </a:xfrm>
            <a:prstGeom prst="rect">
              <a:avLst/>
            </a:prstGeom>
          </p:spPr>
        </p:pic>
        <p:pic>
          <p:nvPicPr>
            <p:cNvPr id="37" name="Grafik 36" descr="Ein Bild, das Monitor, schwarz, sitzend, klein enthält.&#10;&#10;Automatisch generierte Beschreibung">
              <a:extLst>
                <a:ext uri="{FF2B5EF4-FFF2-40B4-BE49-F238E27FC236}">
                  <a16:creationId xmlns:a16="http://schemas.microsoft.com/office/drawing/2014/main" id="{FF9C0B8A-E68F-8745-9A39-8F3D83454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15518" y="5496891"/>
              <a:ext cx="1250604" cy="853850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7BF34BAF-3DEE-7640-8AE2-703AB8BE5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21998" y="4221838"/>
              <a:ext cx="264087" cy="272852"/>
            </a:xfrm>
            <a:prstGeom prst="rect">
              <a:avLst/>
            </a:prstGeom>
          </p:spPr>
        </p:pic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A1A6E964-3498-0A4E-B194-41B215582391}"/>
                </a:ext>
              </a:extLst>
            </p:cNvPr>
            <p:cNvSpPr txBox="1"/>
            <p:nvPr/>
          </p:nvSpPr>
          <p:spPr>
            <a:xfrm>
              <a:off x="8700573" y="4171276"/>
              <a:ext cx="1105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openHAB</a:t>
              </a:r>
              <a:endParaRPr lang="de-DE" dirty="0"/>
            </a:p>
          </p:txBody>
        </p:sp>
      </p:grp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08E523F-14A4-0549-91AF-C0C04A849C4A}"/>
              </a:ext>
            </a:extLst>
          </p:cNvPr>
          <p:cNvCxnSpPr>
            <a:cxnSpLocks/>
          </p:cNvCxnSpPr>
          <p:nvPr/>
        </p:nvCxnSpPr>
        <p:spPr>
          <a:xfrm flipH="1">
            <a:off x="8270196" y="3933624"/>
            <a:ext cx="1905889" cy="60862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60C1E03-0AA9-B94F-AFE4-98C3DEDE0078}"/>
              </a:ext>
            </a:extLst>
          </p:cNvPr>
          <p:cNvCxnSpPr>
            <a:cxnSpLocks/>
          </p:cNvCxnSpPr>
          <p:nvPr/>
        </p:nvCxnSpPr>
        <p:spPr>
          <a:xfrm flipV="1">
            <a:off x="9739896" y="4040609"/>
            <a:ext cx="488624" cy="145012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fik 72">
            <a:extLst>
              <a:ext uri="{FF2B5EF4-FFF2-40B4-BE49-F238E27FC236}">
                <a16:creationId xmlns:a16="http://schemas.microsoft.com/office/drawing/2014/main" id="{6AFA68A7-3AEC-F94C-9C58-5F69519D5B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549" y="2607497"/>
            <a:ext cx="867572" cy="174763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AB727476-A819-F942-AE4B-40ABC33F6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713" y="2645415"/>
            <a:ext cx="910632" cy="183437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E017B431-5EA3-E849-86D8-80A3981538DE}"/>
              </a:ext>
            </a:extLst>
          </p:cNvPr>
          <p:cNvSpPr txBox="1"/>
          <p:nvPr/>
        </p:nvSpPr>
        <p:spPr>
          <a:xfrm>
            <a:off x="2089484" y="3832932"/>
            <a:ext cx="21647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Yard Server</a:t>
            </a: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de-DE" sz="1400" dirty="0" err="1"/>
              <a:t>Switching</a:t>
            </a:r>
            <a:r>
              <a:rPr lang="de-DE" sz="1400" dirty="0"/>
              <a:t> </a:t>
            </a:r>
            <a:r>
              <a:rPr lang="de-DE" sz="1400" dirty="0" err="1"/>
              <a:t>Valves</a:t>
            </a:r>
            <a:endParaRPr lang="de-DE" sz="1400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de-DE" sz="1400" dirty="0"/>
              <a:t>Reporting </a:t>
            </a:r>
            <a:r>
              <a:rPr lang="de-DE" sz="1400" dirty="0" err="1"/>
              <a:t>sensor</a:t>
            </a:r>
            <a:r>
              <a:rPr lang="de-DE" sz="1400" dirty="0"/>
              <a:t> Data</a:t>
            </a: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FCE0080C-05B2-464B-B8F7-33ED558744E8}"/>
              </a:ext>
            </a:extLst>
          </p:cNvPr>
          <p:cNvGrpSpPr/>
          <p:nvPr/>
        </p:nvGrpSpPr>
        <p:grpSpPr>
          <a:xfrm>
            <a:off x="8909509" y="5500089"/>
            <a:ext cx="1526925" cy="1021137"/>
            <a:chOff x="8869313" y="5401862"/>
            <a:chExt cx="1526925" cy="1021137"/>
          </a:xfrm>
        </p:grpSpPr>
        <p:sp>
          <p:nvSpPr>
            <p:cNvPr id="69" name="Zylinder 68">
              <a:extLst>
                <a:ext uri="{FF2B5EF4-FFF2-40B4-BE49-F238E27FC236}">
                  <a16:creationId xmlns:a16="http://schemas.microsoft.com/office/drawing/2014/main" id="{973A6507-1D97-7B4C-9E8E-32930CE8A3D6}"/>
                </a:ext>
              </a:extLst>
            </p:cNvPr>
            <p:cNvSpPr/>
            <p:nvPr/>
          </p:nvSpPr>
          <p:spPr>
            <a:xfrm>
              <a:off x="8880147" y="5729336"/>
              <a:ext cx="1516091" cy="165474"/>
            </a:xfrm>
            <a:prstGeom prst="can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70" name="Zylinder 69">
              <a:extLst>
                <a:ext uri="{FF2B5EF4-FFF2-40B4-BE49-F238E27FC236}">
                  <a16:creationId xmlns:a16="http://schemas.microsoft.com/office/drawing/2014/main" id="{77E1A85E-C03A-8A4F-9285-7C0AC9D14F0B}"/>
                </a:ext>
              </a:extLst>
            </p:cNvPr>
            <p:cNvSpPr/>
            <p:nvPr/>
          </p:nvSpPr>
          <p:spPr>
            <a:xfrm>
              <a:off x="8880147" y="5905399"/>
              <a:ext cx="1516091" cy="165474"/>
            </a:xfrm>
            <a:prstGeom prst="can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71" name="Zylinder 70">
              <a:extLst>
                <a:ext uri="{FF2B5EF4-FFF2-40B4-BE49-F238E27FC236}">
                  <a16:creationId xmlns:a16="http://schemas.microsoft.com/office/drawing/2014/main" id="{4F370321-57B1-D847-BED3-DAA8BAA2CBAE}"/>
                </a:ext>
              </a:extLst>
            </p:cNvPr>
            <p:cNvSpPr/>
            <p:nvPr/>
          </p:nvSpPr>
          <p:spPr>
            <a:xfrm>
              <a:off x="8880147" y="6081461"/>
              <a:ext cx="1516091" cy="165474"/>
            </a:xfrm>
            <a:prstGeom prst="can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72" name="Zylinder 71">
              <a:extLst>
                <a:ext uri="{FF2B5EF4-FFF2-40B4-BE49-F238E27FC236}">
                  <a16:creationId xmlns:a16="http://schemas.microsoft.com/office/drawing/2014/main" id="{E0552099-889A-E947-BADC-A23A810B04E1}"/>
                </a:ext>
              </a:extLst>
            </p:cNvPr>
            <p:cNvSpPr/>
            <p:nvPr/>
          </p:nvSpPr>
          <p:spPr>
            <a:xfrm>
              <a:off x="8880147" y="6257525"/>
              <a:ext cx="1516091" cy="165474"/>
            </a:xfrm>
            <a:prstGeom prst="can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dk1"/>
                </a:solidFill>
              </a:endParaRP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FCABB92C-41F7-0443-80E4-67742EFE4FFE}"/>
                </a:ext>
              </a:extLst>
            </p:cNvPr>
            <p:cNvGrpSpPr/>
            <p:nvPr/>
          </p:nvGrpSpPr>
          <p:grpSpPr>
            <a:xfrm>
              <a:off x="8869313" y="5401862"/>
              <a:ext cx="1440772" cy="369332"/>
              <a:chOff x="6096000" y="3396760"/>
              <a:chExt cx="1440772" cy="369332"/>
            </a:xfrm>
          </p:grpSpPr>
          <p:pic>
            <p:nvPicPr>
              <p:cNvPr id="60" name="Grafik 59">
                <a:extLst>
                  <a:ext uri="{FF2B5EF4-FFF2-40B4-BE49-F238E27FC236}">
                    <a16:creationId xmlns:a16="http://schemas.microsoft.com/office/drawing/2014/main" id="{662D8867-A94F-0840-8398-BBB28CAB2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96000" y="3429000"/>
                <a:ext cx="450850" cy="292100"/>
              </a:xfrm>
              <a:prstGeom prst="rect">
                <a:avLst/>
              </a:prstGeom>
            </p:spPr>
          </p:pic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63136B3D-7514-7E41-BB2C-B6BADF609FD6}"/>
                  </a:ext>
                </a:extLst>
              </p:cNvPr>
              <p:cNvSpPr txBox="1"/>
              <p:nvPr/>
            </p:nvSpPr>
            <p:spPr>
              <a:xfrm>
                <a:off x="6532971" y="339676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/>
                  <a:t>MariaDB</a:t>
                </a:r>
                <a:endParaRPr lang="de-DE" dirty="0"/>
              </a:p>
            </p:txBody>
          </p:sp>
        </p:grpSp>
      </p:grp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018C0E5-EB1A-BF41-837F-74179FBAE7CB}"/>
              </a:ext>
            </a:extLst>
          </p:cNvPr>
          <p:cNvCxnSpPr>
            <a:cxnSpLocks/>
          </p:cNvCxnSpPr>
          <p:nvPr/>
        </p:nvCxnSpPr>
        <p:spPr>
          <a:xfrm>
            <a:off x="9777223" y="3386045"/>
            <a:ext cx="398862" cy="40776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bgerundetes Rechteck 114">
            <a:extLst>
              <a:ext uri="{FF2B5EF4-FFF2-40B4-BE49-F238E27FC236}">
                <a16:creationId xmlns:a16="http://schemas.microsoft.com/office/drawing/2014/main" id="{71CE97FD-AC6C-1A4E-AFAB-837DEFA25D97}"/>
              </a:ext>
            </a:extLst>
          </p:cNvPr>
          <p:cNvSpPr/>
          <p:nvPr/>
        </p:nvSpPr>
        <p:spPr>
          <a:xfrm>
            <a:off x="517776" y="4327136"/>
            <a:ext cx="1406515" cy="3042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valveControl</a:t>
            </a:r>
            <a:endParaRPr lang="de-DE" dirty="0"/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4649D47F-49C8-2147-A151-E698A0F7B6E9}"/>
              </a:ext>
            </a:extLst>
          </p:cNvPr>
          <p:cNvCxnSpPr>
            <a:cxnSpLocks/>
          </p:cNvCxnSpPr>
          <p:nvPr/>
        </p:nvCxnSpPr>
        <p:spPr>
          <a:xfrm flipH="1">
            <a:off x="1221034" y="3467829"/>
            <a:ext cx="473558" cy="8927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4C5C557C-5C3D-0B4E-88D3-2C79F7D96A14}"/>
              </a:ext>
            </a:extLst>
          </p:cNvPr>
          <p:cNvSpPr txBox="1"/>
          <p:nvPr/>
        </p:nvSpPr>
        <p:spPr>
          <a:xfrm>
            <a:off x="10274933" y="3408033"/>
            <a:ext cx="21647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Home Server</a:t>
            </a: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de-DE" sz="1400" dirty="0"/>
              <a:t>Remote </a:t>
            </a:r>
            <a:r>
              <a:rPr lang="de-DE" sz="1400" dirty="0" err="1"/>
              <a:t>control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irrigation</a:t>
            </a:r>
            <a:r>
              <a:rPr lang="de-DE" sz="1400" dirty="0"/>
              <a:t> </a:t>
            </a:r>
            <a:r>
              <a:rPr lang="de-DE" sz="1400" dirty="0" err="1"/>
              <a:t>valves</a:t>
            </a:r>
            <a:endParaRPr lang="de-DE" sz="1400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de-DE" sz="1400" dirty="0"/>
              <a:t>Monitoring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operation</a:t>
            </a:r>
            <a:endParaRPr lang="de-DE" sz="1400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de-DE" sz="1400" dirty="0" err="1"/>
              <a:t>Statistics</a:t>
            </a:r>
            <a:r>
              <a:rPr lang="de-DE" sz="1400" dirty="0"/>
              <a:t> </a:t>
            </a:r>
          </a:p>
        </p:txBody>
      </p:sp>
      <p:pic>
        <p:nvPicPr>
          <p:cNvPr id="125" name="Grafik 124">
            <a:extLst>
              <a:ext uri="{FF2B5EF4-FFF2-40B4-BE49-F238E27FC236}">
                <a16:creationId xmlns:a16="http://schemas.microsoft.com/office/drawing/2014/main" id="{6D67B8D1-AAAD-4A42-B7A3-F12E022944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2885" y="275752"/>
            <a:ext cx="298712" cy="306163"/>
          </a:xfrm>
          <a:prstGeom prst="roundRect">
            <a:avLst>
              <a:gd name="adj" fmla="val 11111"/>
            </a:avLst>
          </a:prstGeom>
          <a:ln w="63500" cap="rnd">
            <a:solidFill>
              <a:srgbClr val="FFFF00"/>
            </a:solidFill>
            <a:prstDash val="solid"/>
          </a:ln>
          <a:effectLst>
            <a:outerShdw blurRad="101600" dist="38100" dir="7200000" algn="tl" rotWithShape="0">
              <a:srgbClr val="000000">
                <a:alpha val="45000"/>
              </a:srgbClr>
            </a:outerShdw>
            <a:softEdge rad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95250" h="69850" prst="relaxedInset"/>
            <a:bevelB w="0"/>
            <a:extrusionClr>
              <a:srgbClr val="FFFFFF"/>
            </a:extrusionClr>
          </a:sp3d>
        </p:spPr>
      </p:pic>
      <p:pic>
        <p:nvPicPr>
          <p:cNvPr id="126" name="Grafik 125">
            <a:extLst>
              <a:ext uri="{FF2B5EF4-FFF2-40B4-BE49-F238E27FC236}">
                <a16:creationId xmlns:a16="http://schemas.microsoft.com/office/drawing/2014/main" id="{569E53F0-EDB8-9F44-94C6-5E33BA70A9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0787" y="2368162"/>
            <a:ext cx="1272531" cy="1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9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Macintosh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Bodo Bauer</dc:creator>
  <cp:lastModifiedBy>Bodo Bauer</cp:lastModifiedBy>
  <cp:revision>16</cp:revision>
  <dcterms:created xsi:type="dcterms:W3CDTF">2020-05-21T09:03:48Z</dcterms:created>
  <dcterms:modified xsi:type="dcterms:W3CDTF">2020-05-21T22:37:49Z</dcterms:modified>
</cp:coreProperties>
</file>