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3" r:id="rId6"/>
    <p:sldId id="257" r:id="rId7"/>
    <p:sldId id="265" r:id="rId8"/>
    <p:sldId id="25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724F-479D-4596-9156-C1B40BE6816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2C4D-F806-459F-B5CE-005CD52F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7" y="0"/>
            <a:ext cx="9240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9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247136"/>
            <a:ext cx="10552670" cy="6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16837"/>
            <a:ext cx="10058400" cy="312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371" y="478971"/>
            <a:ext cx="53993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Sign up email confirmation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3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698"/>
            <a:ext cx="12192000" cy="56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48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55" y="671577"/>
            <a:ext cx="5515745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9" y="1"/>
            <a:ext cx="545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" y="1146018"/>
            <a:ext cx="11814629" cy="4441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9200" y="449943"/>
            <a:ext cx="390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Emailing Issue status </a:t>
            </a:r>
            <a:r>
              <a:rPr lang="en-US" sz="2400" dirty="0" err="1" smtClean="0"/>
              <a:t>realtime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2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85"/>
            <a:ext cx="12192000" cy="59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8" y="356759"/>
            <a:ext cx="10058400" cy="54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2022-01-17T03:33:11Z</dcterms:created>
  <dcterms:modified xsi:type="dcterms:W3CDTF">2022-01-17T04:27:38Z</dcterms:modified>
</cp:coreProperties>
</file>