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1" r:id="rId13"/>
    <p:sldId id="272" r:id="rId14"/>
    <p:sldId id="273" r:id="rId15"/>
    <p:sldId id="274" r:id="rId16"/>
    <p:sldId id="275" r:id="rId17"/>
    <p:sldId id="277" r:id="rId18"/>
    <p:sldId id="261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Roboto Thin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0">
          <p15:clr>
            <a:srgbClr val="9AA0A6"/>
          </p15:clr>
        </p15:guide>
        <p15:guide id="4" pos="5420">
          <p15:clr>
            <a:srgbClr val="9AA0A6"/>
          </p15:clr>
        </p15:guide>
        <p15:guide id="5" orient="horz" pos="340">
          <p15:clr>
            <a:srgbClr val="9AA0A6"/>
          </p15:clr>
        </p15:guide>
        <p15:guide id="6" orient="horz" pos="2900">
          <p15:clr>
            <a:srgbClr val="9AA0A6"/>
          </p15:clr>
        </p15:guide>
        <p15:guide id="7" orient="horz" pos="6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  <p:guide pos="340"/>
        <p:guide pos="5420"/>
        <p:guide orient="horz" pos="340"/>
        <p:guide orient="horz" pos="2900"/>
        <p:guide orient="horz" pos="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967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c5f240bc3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" name="Google Shape;15;gc5f240bc3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9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7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84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21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66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215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50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490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84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5f240bc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c5f240bc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9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34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3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88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53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0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2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3131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3650" y="0"/>
            <a:ext cx="3740347" cy="33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13131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ersenlab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itertools-modu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-python.ru/standart-library/modul-itertools-python/" TargetMode="External"/><Relationship Id="rId4" Type="http://schemas.openxmlformats.org/officeDocument/2006/relationships/hyperlink" Target="https://all-python.ru/osnovy/itertools.html#produc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ersenlab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/>
        </p:nvSpPr>
        <p:spPr>
          <a:xfrm>
            <a:off x="540000" y="1696622"/>
            <a:ext cx="61797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 smtClean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Модуль </a:t>
            </a:r>
            <a:r>
              <a:rPr lang="en-US" sz="4500" dirty="0" err="1" smtClean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itertools</a:t>
            </a:r>
            <a:r>
              <a:rPr lang="en-US" sz="4500" dirty="0" smtClean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ru-RU" sz="4500" dirty="0" smtClean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в </a:t>
            </a:r>
            <a:r>
              <a:rPr lang="en-US" sz="4500" dirty="0" smtClean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Python</a:t>
            </a:r>
            <a:endParaRPr sz="45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40000" y="4230000"/>
            <a:ext cx="22923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B7B7B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www.andersenlab.com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540000" y="4424100"/>
            <a:ext cx="22923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000" y="3667874"/>
            <a:ext cx="229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Паскарь</a:t>
            </a:r>
            <a:r>
              <a:rPr lang="ru-RU" dirty="0" smtClean="0">
                <a:solidFill>
                  <a:schemeClr val="bg1"/>
                </a:solidFill>
              </a:rPr>
              <a:t> Богдан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Python Trainee, Andersen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2747" y="154112"/>
            <a:ext cx="171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01.12.2021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itertools.product</a:t>
            </a:r>
            <a:r>
              <a:rPr lang="en-US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Функция </a:t>
            </a: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позволяет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получить из введенной последовательности чисел или символов новую совокупность групп во всех возможных вариациях.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02824" y="2106016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24" y="811658"/>
            <a:ext cx="4407613" cy="10849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37" y="2841157"/>
            <a:ext cx="7657400" cy="6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0000" y="540000"/>
            <a:ext cx="7286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fontAlgn="base"/>
            <a:r>
              <a:rPr lang="ru-RU" sz="3200" b="1" dirty="0" smtClean="0">
                <a:solidFill>
                  <a:srgbClr val="FFFF00"/>
                </a:solidFill>
              </a:rPr>
              <a:t>Сравнение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540000" y="1366675"/>
            <a:ext cx="8064000" cy="3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endParaRPr lang="ru-RU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8198778" y="4469257"/>
            <a:ext cx="405222" cy="13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366675"/>
            <a:ext cx="68399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itertools.filterfalse</a:t>
            </a:r>
            <a:r>
              <a:rPr lang="en-US" sz="3200" b="1" dirty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Функция </a:t>
            </a: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создает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итератор, который удаляет элементы из последовательности </a:t>
            </a:r>
            <a:r>
              <a:rPr lang="ru-RU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iterable</a:t>
            </a: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до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тех пор, пока функция </a:t>
            </a:r>
            <a:r>
              <a:rPr lang="ru-RU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predicate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равна </a:t>
            </a:r>
            <a:r>
              <a:rPr lang="ru-RU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False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или 0.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7402" y="3698696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804843"/>
            <a:ext cx="7502506" cy="8938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12314"/>
          <a:stretch/>
        </p:blipFill>
        <p:spPr>
          <a:xfrm>
            <a:off x="277402" y="4263775"/>
            <a:ext cx="4217314" cy="7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</a:t>
            </a:r>
            <a:r>
              <a:rPr lang="en-US" sz="3200" b="1" dirty="0" err="1" smtClean="0">
                <a:solidFill>
                  <a:srgbClr val="FFFF00"/>
                </a:solidFill>
                <a:ea typeface="Roboto Thin"/>
                <a:cs typeface="Roboto Thin"/>
                <a:sym typeface="Roboto Thin"/>
              </a:rPr>
              <a:t>takewhile</a:t>
            </a:r>
            <a:r>
              <a:rPr lang="en-US" sz="3200" b="1" dirty="0" smtClean="0">
                <a:solidFill>
                  <a:srgbClr val="FFFF00"/>
                </a:solidFill>
                <a:ea typeface="Roboto Thin"/>
                <a:cs typeface="Roboto Thin"/>
                <a:sym typeface="Roboto Thin"/>
              </a:rPr>
              <a:t>() </a:t>
            </a:r>
            <a:r>
              <a:rPr lang="ru-RU" sz="3200" b="1" dirty="0" smtClean="0">
                <a:solidFill>
                  <a:srgbClr val="FFFF00"/>
                </a:solidFill>
                <a:ea typeface="Roboto Thin"/>
                <a:cs typeface="Roboto Thin"/>
                <a:sym typeface="Roboto Thin"/>
              </a:rPr>
              <a:t>и </a:t>
            </a:r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dropwhile</a:t>
            </a:r>
            <a:r>
              <a:rPr lang="en-US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3821987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We can use the Python 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itertools.takewhile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() function to filter sequence items as long as a condition is True. If the condition becomes False, it stops filtering.</a:t>
            </a: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34868" y="4068565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0081" y="811658"/>
            <a:ext cx="4103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Similarly, the 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itertools.dropwhile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() filters elements as long as a condition is False and returns all the elements after the first non-false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ru-RU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67" y="3119982"/>
            <a:ext cx="4222676" cy="9851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68" y="4529381"/>
            <a:ext cx="1972638" cy="4406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3138268"/>
            <a:ext cx="4222677" cy="9485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402" y="4052342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7348"/>
          <a:stretch/>
        </p:blipFill>
        <p:spPr>
          <a:xfrm>
            <a:off x="277402" y="4479534"/>
            <a:ext cx="1787704" cy="5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itertools.compress</a:t>
            </a:r>
            <a:r>
              <a:rPr lang="en-US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Функция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создает итератор, который фильтрует элементы из </a:t>
            </a: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данных,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возвращая только те, которые имеют соответствующий элемент, равный </a:t>
            </a:r>
            <a:r>
              <a:rPr lang="ru-RU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True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или </a:t>
            </a: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 в последовательности.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6379" y="3275242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843557" y="2396947"/>
            <a:ext cx="5113991" cy="1953225"/>
            <a:chOff x="3843557" y="1431176"/>
            <a:chExt cx="5113991" cy="195322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6379" y="1431176"/>
              <a:ext cx="4991169" cy="818864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57" y="2853634"/>
              <a:ext cx="2002439" cy="530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91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itertools.chain</a:t>
            </a:r>
            <a:r>
              <a:rPr lang="en-US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>
                <a:solidFill>
                  <a:schemeClr val="bg1"/>
                </a:solidFill>
                <a:latin typeface="Calibri" panose="020F0502020204030204" pitchFamily="34" charset="0"/>
              </a:rPr>
              <a:t>Функция chain выполняет объединение списков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07109" y="2920586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873377" y="825276"/>
            <a:ext cx="5046848" cy="3081025"/>
            <a:chOff x="3924748" y="893583"/>
            <a:chExt cx="5046848" cy="30810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748" y="893583"/>
              <a:ext cx="4679252" cy="1835001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80" y="3566300"/>
              <a:ext cx="5013116" cy="408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9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itertools.accumulate</a:t>
            </a:r>
            <a:r>
              <a:rPr lang="en-US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Функция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высчитывает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сумму предыдущих элементов и добавляет текущий к ней.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03585" y="1999410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4403585" y="1000616"/>
            <a:ext cx="4420158" cy="1959809"/>
            <a:chOff x="4086799" y="-205707"/>
            <a:chExt cx="4420158" cy="195980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799" y="-205707"/>
              <a:ext cx="4420158" cy="900104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799" y="1346337"/>
              <a:ext cx="2398612" cy="407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7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ru-RU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Источники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0836" y="1191802"/>
            <a:ext cx="7448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www.askpython.com/python-modules/python-itertools-module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all-python.ru/osnovy/itertools.html#product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https://docs-python.ru/standart-library/modul-itertools-python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/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1872000" y="1934700"/>
            <a:ext cx="54000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75" tIns="20900" rIns="41775" bIns="20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THANK YOU</a:t>
            </a:r>
            <a:endParaRPr sz="45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3425850" y="4230000"/>
            <a:ext cx="22923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075" tIns="59075" rIns="59075" bIns="59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B7B7B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www.andersenlab.com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3425850" y="4424100"/>
            <a:ext cx="22923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075" tIns="59075" rIns="59075" bIns="59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0000" y="540000"/>
            <a:ext cx="7286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fontAlgn="base"/>
            <a:r>
              <a:rPr lang="ru-RU" sz="3200" b="1" dirty="0">
                <a:solidFill>
                  <a:srgbClr val="FFFF00"/>
                </a:solidFill>
              </a:rPr>
              <a:t>Что такое </a:t>
            </a:r>
            <a:r>
              <a:rPr lang="en-US" sz="3200" b="1" dirty="0" err="1">
                <a:solidFill>
                  <a:srgbClr val="FFFF00"/>
                </a:solidFill>
              </a:rPr>
              <a:t>itertools</a:t>
            </a:r>
            <a:r>
              <a:rPr lang="en-US" sz="3200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29" name="Google Shape;29;p6"/>
          <p:cNvSpPr txBox="1"/>
          <p:nvPr/>
        </p:nvSpPr>
        <p:spPr>
          <a:xfrm>
            <a:off x="540000" y="1366675"/>
            <a:ext cx="8064000" cy="3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</a:rPr>
              <a:t>Данное расширение является сборником полезных итераторов, повышающих эффективность работы с циклами и генераторами последовательностей объектов. </a:t>
            </a:r>
          </a:p>
        </p:txBody>
      </p:sp>
      <p:sp>
        <p:nvSpPr>
          <p:cNvPr id="30" name="Google Shape;30;p6"/>
          <p:cNvSpPr txBox="1"/>
          <p:nvPr/>
        </p:nvSpPr>
        <p:spPr>
          <a:xfrm>
            <a:off x="8198778" y="4469257"/>
            <a:ext cx="405222" cy="13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14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39999" y="210472"/>
            <a:ext cx="8223856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ru-RU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Классификация </a:t>
            </a:r>
            <a:r>
              <a:rPr lang="ru-RU" sz="3200" b="1" dirty="0" smtClean="0">
                <a:solidFill>
                  <a:srgbClr val="FFFF00"/>
                </a:solidFill>
                <a:latin typeface="+mj-lt"/>
              </a:rPr>
              <a:t>функций-итераторов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539999" y="887400"/>
            <a:ext cx="8398518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342900" indent="-342900" fontAlgn="base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Бесконечная </a:t>
            </a: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итерация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–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count, cycle, repeat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.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Комбинация значений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–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combinations_with_replacement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combinations, permutations, product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.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Фильтрация последовательности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–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filterfalse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dropwhile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takewhile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, compress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.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Прочие итераторы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–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chain,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chain.from_iterable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starmap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, accumulate,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islice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izip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, tee,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groupby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. </a:t>
            </a:r>
          </a:p>
          <a:p>
            <a:pPr fontAlgn="base"/>
            <a:endParaRPr lang="ru-RU" sz="1200" b="1" dirty="0"/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4996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39999" y="210472"/>
            <a:ext cx="8223856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itertools.count</a:t>
            </a:r>
            <a:r>
              <a:rPr lang="en-US" sz="3200" b="1" dirty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357493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Данный метод создает равномерно распределенную последовательность, генерируя объекты при помощи одного или двух параметров пользователя.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4634895" y="765939"/>
            <a:ext cx="4128960" cy="3860294"/>
            <a:chOff x="3950381" y="544627"/>
            <a:chExt cx="4128960" cy="3860294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381" y="544627"/>
              <a:ext cx="4128960" cy="217812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858" y="2745607"/>
              <a:ext cx="1072483" cy="1659314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6272288" y="3152127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39999" y="210472"/>
            <a:ext cx="8223856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itertools.cycle</a:t>
            </a:r>
            <a:r>
              <a:rPr lang="en-US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357493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И</a:t>
            </a: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тератор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позволяет создать бесконечный цикл, поочередно выводящий некие символы или числа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911645" y="811658"/>
            <a:ext cx="3724014" cy="4331842"/>
            <a:chOff x="4888786" y="811658"/>
            <a:chExt cx="3724014" cy="4331842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786" y="811658"/>
              <a:ext cx="3701155" cy="2332234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280" y="3112286"/>
              <a:ext cx="870520" cy="2031214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346055" y="3191409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39999" y="210472"/>
            <a:ext cx="8223856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itertools.repeat</a:t>
            </a:r>
            <a:r>
              <a:rPr lang="en-US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Итератор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осуществляет повторение объекта, который был передан в качестве первого параметра в метод. Вторым аргументом является количество идентичных элементов в создаваемой последовательности.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46055" y="3191409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11" y="845414"/>
            <a:ext cx="4069015" cy="20518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11" y="3815080"/>
            <a:ext cx="4069015" cy="6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39999" y="210472"/>
            <a:ext cx="8223856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itertools.combinations</a:t>
            </a:r>
            <a:r>
              <a:rPr lang="en-US" sz="3200" b="1" dirty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Функция принимает </a:t>
            </a: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два аргумента, как и все последующие. Первый позволяет задать определенный объект, а второй – количество значений, которые будут присутствовать в каждом новом отрезке.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46055" y="3191409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66" y="811658"/>
            <a:ext cx="4955377" cy="14589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27" y="4016637"/>
            <a:ext cx="6031616" cy="5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itertools.combinations_with_replacement</a:t>
            </a:r>
            <a:r>
              <a:rPr lang="en-US" sz="3200" b="1" dirty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>
                <a:solidFill>
                  <a:schemeClr val="bg1"/>
                </a:solidFill>
                <a:latin typeface="Calibri" panose="020F0502020204030204" pitchFamily="34" charset="0"/>
              </a:rPr>
              <a:t>Более продвинутая вариация предыдущего итератора предоставляет программе возможность делать выборку из отдельных элементов с учетом их порядка.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1061" y="3814748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endParaRPr lang="ru-RU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61" y="2746268"/>
            <a:ext cx="6739649" cy="10684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3" t="9980" r="211" b="6958"/>
          <a:stretch/>
        </p:blipFill>
        <p:spPr>
          <a:xfrm>
            <a:off x="2281061" y="4276413"/>
            <a:ext cx="5692126" cy="4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544530" y="210472"/>
            <a:ext cx="827921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Autofit/>
          </a:bodyPr>
          <a:lstStyle/>
          <a:p>
            <a:pPr lvl="0"/>
            <a:r>
              <a:rPr lang="en-US" sz="3200" b="1" dirty="0" err="1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itertools.permutations</a:t>
            </a:r>
            <a:r>
              <a:rPr lang="en-US" sz="3200" b="1" dirty="0" smtClean="0">
                <a:solidFill>
                  <a:srgbClr val="FFFF00"/>
                </a:solidFill>
                <a:latin typeface="+mj-lt"/>
                <a:ea typeface="Roboto Thin"/>
                <a:cs typeface="Roboto Thin"/>
                <a:sym typeface="Roboto Thin"/>
              </a:rPr>
              <a:t>()</a:t>
            </a:r>
            <a:endParaRPr sz="3200" b="1" dirty="0">
              <a:solidFill>
                <a:srgbClr val="FFFF00"/>
              </a:solidFill>
              <a:latin typeface="+mj-lt"/>
              <a:ea typeface="Roboto Thin"/>
              <a:cs typeface="Roboto Thin"/>
              <a:sym typeface="Roboto Thin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277402" y="811658"/>
            <a:ext cx="4438436" cy="32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>
              <a:buClr>
                <a:schemeClr val="bg1"/>
              </a:buClr>
            </a:pPr>
            <a:r>
              <a:rPr lang="ru-RU" sz="2400" b="1">
                <a:solidFill>
                  <a:schemeClr val="bg1"/>
                </a:solidFill>
                <a:latin typeface="Calibri" panose="020F0502020204030204" pitchFamily="34" charset="0"/>
              </a:rPr>
              <a:t>Работа функции permutations модуля itertools в Python похожа на комбинацию со сменой порядка. Однако в ней не допускается размещение идентичных элементов в одной группе.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Google Shape;30;p6"/>
          <p:cNvSpPr txBox="1"/>
          <p:nvPr/>
        </p:nvSpPr>
        <p:spPr>
          <a:xfrm flipV="1">
            <a:off x="8096036" y="4603374"/>
            <a:ext cx="50796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" name="Google Shape;29;p6"/>
          <p:cNvSpPr txBox="1"/>
          <p:nvPr/>
        </p:nvSpPr>
        <p:spPr>
          <a:xfrm flipH="1" flipV="1">
            <a:off x="4888786" y="2756543"/>
            <a:ext cx="45719" cy="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fontAlgn="base"/>
            <a:r>
              <a:rPr lang="en-US" sz="1200" b="1" dirty="0" smtClean="0"/>
              <a:t>`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88786" y="2756543"/>
            <a:ext cx="141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Output: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52" y="811658"/>
            <a:ext cx="4808306" cy="11004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75" y="3304607"/>
            <a:ext cx="6841083" cy="5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431</Words>
  <Application>Microsoft Office PowerPoint</Application>
  <PresentationFormat>Экран (16:9)</PresentationFormat>
  <Paragraphs>71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Roboto</vt:lpstr>
      <vt:lpstr>Roboto Thin</vt:lpstr>
      <vt:lpstr>Calibri</vt:lpstr>
      <vt:lpstr>Roboto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Valeriya</dc:creator>
  <cp:lastModifiedBy>Валерия</cp:lastModifiedBy>
  <cp:revision>29</cp:revision>
  <dcterms:modified xsi:type="dcterms:W3CDTF">2021-12-01T12:49:00Z</dcterms:modified>
</cp:coreProperties>
</file>