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01D9-D66F-419A-9BA0-572CA828C706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5D14-6DD0-4446-BADD-1E1828B29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3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8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4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8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8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9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6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BB4-4E33-4AE0-8C31-D130EEA62B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B9AE-CEE8-4022-A3E2-23129C5B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2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GB" dirty="0"/>
              <a:t/>
            </a:r>
            <a:br>
              <a:rPr lang="en-GB" dirty="0"/>
            </a:br>
            <a:r>
              <a:rPr lang="en-GB" dirty="0"/>
              <a:t>Learning Social Circles in </a:t>
            </a:r>
            <a:r>
              <a:rPr lang="en-GB" dirty="0" smtClean="0"/>
              <a:t>Networks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Model friend memberships to multiple circles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69" y="4453815"/>
            <a:ext cx="3240000" cy="1296000"/>
          </a:xfrm>
          <a:prstGeom prst="rect">
            <a:avLst/>
          </a:prstGeom>
        </p:spPr>
      </p:pic>
      <p:pic>
        <p:nvPicPr>
          <p:cNvPr id="1028" name="Picture 4" descr="Kaggl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30" y="4735102"/>
            <a:ext cx="19050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9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Какая позиция в рейтинге, какой скор у вас, а какой у ТОП-59. Живой пример работы алгоритмы на данных из тестового </a:t>
            </a:r>
            <a:r>
              <a:rPr lang="ru-RU" dirty="0" err="1" smtClean="0"/>
              <a:t>датасета</a:t>
            </a:r>
            <a:r>
              <a:rPr lang="ru-RU" dirty="0" smtClean="0"/>
              <a:t>, желательно </a:t>
            </a:r>
            <a:r>
              <a:rPr lang="ru-RU" dirty="0" err="1" smtClean="0"/>
              <a:t>по-одному</a:t>
            </a:r>
            <a:r>
              <a:rPr lang="ru-RU" dirty="0" smtClean="0"/>
              <a:t> на угадал и не-угадал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3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1. Формулировка задачи, какая метрика качества</a:t>
            </a:r>
            <a:endParaRPr lang="en-US" dirty="0" smtClean="0"/>
          </a:p>
          <a:p>
            <a:r>
              <a:rPr lang="ru-RU" dirty="0" smtClean="0"/>
              <a:t>2. Потенциальная ценность решения этой задачи для бизнеса</a:t>
            </a:r>
            <a:endParaRPr lang="en-US" dirty="0" smtClean="0"/>
          </a:p>
          <a:p>
            <a:r>
              <a:rPr lang="ru-RU" dirty="0" smtClean="0"/>
              <a:t>3. Описание данных</a:t>
            </a:r>
            <a:endParaRPr lang="en-US" dirty="0" smtClean="0"/>
          </a:p>
          <a:p>
            <a:r>
              <a:rPr lang="ru-RU" dirty="0" smtClean="0"/>
              <a:t>4. Какие интересные закономерности Вы нашли</a:t>
            </a:r>
            <a:endParaRPr lang="en-US" dirty="0" smtClean="0"/>
          </a:p>
          <a:p>
            <a:r>
              <a:rPr lang="ru-RU" dirty="0" smtClean="0"/>
              <a:t>5. Как чистили и фильтровали, как </a:t>
            </a:r>
            <a:r>
              <a:rPr lang="ru-RU" dirty="0" err="1" smtClean="0"/>
              <a:t>енкодили</a:t>
            </a:r>
            <a:endParaRPr lang="en-US" dirty="0" smtClean="0"/>
          </a:p>
          <a:p>
            <a:r>
              <a:rPr lang="ru-RU" dirty="0" smtClean="0"/>
              <a:t>6. Какие возможные подходы для решения предлагают другие участники </a:t>
            </a:r>
            <a:r>
              <a:rPr lang="ru-RU" dirty="0" err="1" smtClean="0"/>
              <a:t>каггла</a:t>
            </a:r>
            <a:r>
              <a:rPr lang="ru-RU" dirty="0" smtClean="0"/>
              <a:t>, или в статьях которыми пользовались</a:t>
            </a:r>
            <a:endParaRPr lang="en-US" dirty="0" smtClean="0"/>
          </a:p>
          <a:p>
            <a:r>
              <a:rPr lang="ru-RU" dirty="0" smtClean="0"/>
              <a:t>7. Какие алгоритмы пробовали, как их тренировали, как тестировали качество, какие результаты</a:t>
            </a:r>
            <a:endParaRPr lang="en-US" dirty="0" smtClean="0"/>
          </a:p>
          <a:p>
            <a:r>
              <a:rPr lang="ru-RU" dirty="0" smtClean="0"/>
              <a:t>8. Какая позиция в рейтинге, какой скор у вас, а какой у ТОП-59. Живой пример работы алгоритмы на данных из тестового </a:t>
            </a:r>
            <a:r>
              <a:rPr lang="ru-RU" dirty="0" err="1" smtClean="0"/>
              <a:t>датасета</a:t>
            </a:r>
            <a:r>
              <a:rPr lang="ru-RU" dirty="0" smtClean="0"/>
              <a:t>, желательно </a:t>
            </a:r>
            <a:r>
              <a:rPr lang="ru-RU" dirty="0" err="1" smtClean="0"/>
              <a:t>по-одному</a:t>
            </a:r>
            <a:r>
              <a:rPr lang="ru-RU" dirty="0" smtClean="0"/>
              <a:t> на угадал и не-угадал.</a:t>
            </a:r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5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 and Quality Metrics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Формулировка задачи, какая метрика качества</a:t>
            </a:r>
            <a:endParaRPr lang="en-US" dirty="0" smtClean="0"/>
          </a:p>
          <a:p>
            <a:endParaRPr lang="en-US" dirty="0"/>
          </a:p>
          <a:p>
            <a:r>
              <a:rPr lang="uk-UA" dirty="0" smtClean="0"/>
              <a:t>Максим – розбирає , що робить файл </a:t>
            </a:r>
            <a:r>
              <a:rPr lang="en-US" dirty="0" smtClean="0"/>
              <a:t>socialCircles_metric.py </a:t>
            </a:r>
            <a:r>
              <a:rPr lang="uk-UA" dirty="0" smtClean="0"/>
              <a:t>і формулює словами це словами.</a:t>
            </a:r>
            <a:endParaRPr lang="en-US" dirty="0" smtClean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5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 Потенциальная ценность решения этой задачи для бизнеса</a:t>
            </a:r>
          </a:p>
          <a:p>
            <a:pPr marL="0" indent="0">
              <a:buNone/>
            </a:pPr>
            <a:r>
              <a:rPr lang="en-US" dirty="0" smtClean="0"/>
              <a:t>Briefly, in </a:t>
            </a:r>
            <a:r>
              <a:rPr lang="en-GB" dirty="0"/>
              <a:t>b</a:t>
            </a:r>
            <a:r>
              <a:rPr lang="en-GB" dirty="0" smtClean="0"/>
              <a:t>ullet</a:t>
            </a:r>
            <a:r>
              <a:rPr lang="en-US" dirty="0" smtClean="0"/>
              <a:t> points - </a:t>
            </a:r>
            <a:r>
              <a:rPr lang="uk-UA" dirty="0" smtClean="0"/>
              <a:t>Таня</a:t>
            </a:r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1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 and Regularities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3. Описание данных</a:t>
            </a:r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Інна (по суті і статистичний опис)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4. Какие интересные закономерности Вы нашли</a:t>
            </a:r>
            <a:endParaRPr lang="en-US" dirty="0" smtClean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and Encoding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чистили и фильтровали, как </a:t>
            </a:r>
            <a:r>
              <a:rPr lang="ru-RU" dirty="0" err="1" smtClean="0"/>
              <a:t>енкодили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7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возможные подходы для решения предлагают другие участники </a:t>
            </a:r>
            <a:r>
              <a:rPr lang="ru-RU" dirty="0" err="1" smtClean="0"/>
              <a:t>каггла</a:t>
            </a:r>
            <a:r>
              <a:rPr lang="ru-RU" dirty="0" smtClean="0"/>
              <a:t>, или в статьях которыми пользовались</a:t>
            </a:r>
            <a:endParaRPr lang="en-US" dirty="0"/>
          </a:p>
          <a:p>
            <a:r>
              <a:rPr lang="en-US" dirty="0" smtClean="0"/>
              <a:t>Alexey (briefly in </a:t>
            </a:r>
            <a:r>
              <a:rPr lang="en-GB" dirty="0" smtClean="0"/>
              <a:t>bullet</a:t>
            </a:r>
            <a:r>
              <a:rPr lang="en-US" dirty="0" smtClean="0"/>
              <a:t> points)</a:t>
            </a:r>
          </a:p>
          <a:p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алгоритмы пробовали, как их тренировали, как тестировали качество, какие результаты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- approaches using connections, social graph structure</a:t>
            </a:r>
          </a:p>
          <a:p>
            <a:r>
              <a:rPr lang="uk-UA" dirty="0" smtClean="0"/>
              <a:t>Богдан </a:t>
            </a:r>
            <a:r>
              <a:rPr lang="uk-UA" dirty="0" err="1" smtClean="0"/>
              <a:t>Рожко</a:t>
            </a:r>
            <a:r>
              <a:rPr lang="uk-UA" dirty="0" smtClean="0"/>
              <a:t> </a:t>
            </a:r>
            <a:r>
              <a:rPr lang="en-US" dirty="0" smtClean="0"/>
              <a:t>based on </a:t>
            </a:r>
            <a:r>
              <a:rPr lang="en-US" dirty="0" err="1" smtClean="0"/>
              <a:t>my_approach.file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approaches using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8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2" descr="front_page.png (213Ã1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1" y="358688"/>
            <a:ext cx="2837160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9AE-CEE8-4022-A3E2-23129C5BBB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20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294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 Learning Social Circles in Networks</vt:lpstr>
      <vt:lpstr>Contents</vt:lpstr>
      <vt:lpstr>Project Intro and Quality Metrics</vt:lpstr>
      <vt:lpstr>Business Value</vt:lpstr>
      <vt:lpstr>Data Description and Regularities</vt:lpstr>
      <vt:lpstr>Data Processing and Encoding</vt:lpstr>
      <vt:lpstr>Literature Review</vt:lpstr>
      <vt:lpstr>Methodology</vt:lpstr>
      <vt:lpstr>Model Development</vt:lpstr>
      <vt:lpstr>Model Evaluation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Social Circles in Networks</dc:title>
  <dc:creator>Makha</dc:creator>
  <cp:lastModifiedBy>Makha</cp:lastModifiedBy>
  <cp:revision>13</cp:revision>
  <dcterms:created xsi:type="dcterms:W3CDTF">2018-11-15T16:57:23Z</dcterms:created>
  <dcterms:modified xsi:type="dcterms:W3CDTF">2018-11-15T19:03:08Z</dcterms:modified>
</cp:coreProperties>
</file>