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D707A-F928-427B-AA98-DE8840E8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5BE87C-E1E6-4E64-9AA5-B0F1A81C4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38525-4D7E-4813-888E-9CCE69DE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683D5-A78A-4CCA-B201-ACBB21C1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A26C9-6572-4610-8DE2-B9D4CB12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89D4-6D3A-4BED-BD77-DAA66D0B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FCE5A-FA1E-4629-8729-945E1596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5AAA-B704-4B63-8BD0-6314EC24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88824-AE15-4AEB-8F1B-E8BCF53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687A2-F83F-413D-9285-44C1F3B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A22B0-7A7A-4161-9833-C2991D9E8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249F-D620-40B7-A92E-7F4C19E3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4B2D0-11EE-4AE3-ABEC-6236A1F6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F7F9-348B-4DAA-894D-9AA3977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131DC-4E4D-4830-9DA2-5911FA46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FBA2-3FBC-4164-B9DA-D002BD18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F81E7-AFF2-4199-9C04-C0ECC884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82EAA-1BEA-485A-824E-B5A7011B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1AD6-9939-4A46-9558-DCDF3071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F7A75-BB83-4437-9BA9-9C517C7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3000E-D4B5-4951-9210-76DDD71D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6E66E-A328-43E5-B2EA-DEC6EAA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46999-0AB3-49F6-91F7-83B403B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24470-37EB-4352-B2D3-B53D2966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EEF7F-0E0A-42C0-801D-60D3BA1C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1CCA-6429-49DA-BB5C-3063A63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CE17C-16BB-4509-826B-6D0BA6DB1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64FCD-96B3-4245-BC7D-243DB4EE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25573-BD30-4BC3-9815-507DABE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37400-74B5-4E22-82C5-C3FCA53E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FD5FB-12B4-4015-AD54-AE19A6F1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7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BDE27-EB21-4953-AFC2-0526C098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0D30-4D22-4E3F-9845-898A2754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400C3-2492-4153-B64B-69671392B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FC9BF-B764-4E39-9975-CE3D07F44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8100E1-FA2F-419E-A686-C7D91668A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D512A-5575-4DEC-A058-DD0A0D14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6021E8-E273-4744-B375-28B4B663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6FFC8-ABF6-4D46-A96E-0F79C3A2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8C000-B324-4269-B052-DB9A6247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11104E-48F2-41D0-B75D-22780A7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6A828E-95E7-4DEC-92FB-302678E4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C9256-03FE-4FAB-9446-A7F8789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0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E5127-2861-4A94-BC98-CEEC07EA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DCD89-3731-4336-97DA-B47B5A5B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E5696-EF1C-40E8-9D79-E5ACD8E2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2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E601D-1671-4791-9E8E-1E8C9614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74C9C-37FD-407F-9372-4A2F4B31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F175D-B1FD-4D2E-B553-731CF74A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C6252-3F0B-49E3-864C-19C5907C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E360E-2BB0-4E3E-A0C9-307D672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AE094-419A-4BFC-ACCD-3082470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E671-66AA-4375-8A9A-3943F86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A3FBAF-0C36-4772-B46C-F33B18C19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03A96-69B0-4DCF-BE7C-C3CAAF16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1456E-5B1C-4EB3-91D0-E482F1FE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C5B20-3884-4217-9905-0C9E91EA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BAD22-E27C-46F7-A9CA-9FE0832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40B2C-1FD9-4DF6-97E3-9A898618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5BC41-37DF-44FC-99EA-8C2A7C88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DC587-DD31-4467-A7C1-FB551D23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69BC-09A4-43E7-B524-5C092B5E6F17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04514-454F-4C0C-9395-A27DB9E5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F604F-5831-464D-97D3-0D839020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C03F-CB80-42C3-B294-507615C1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3CBA878-51A3-4693-92F1-5878EFB3FD26}"/>
              </a:ext>
            </a:extLst>
          </p:cNvPr>
          <p:cNvSpPr/>
          <p:nvPr/>
        </p:nvSpPr>
        <p:spPr>
          <a:xfrm>
            <a:off x="427839" y="822193"/>
            <a:ext cx="5402509" cy="5213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EC8A9-4DD0-4C0E-BF75-95AED73919C2}"/>
              </a:ext>
            </a:extLst>
          </p:cNvPr>
          <p:cNvSpPr txBox="1"/>
          <p:nvPr/>
        </p:nvSpPr>
        <p:spPr>
          <a:xfrm>
            <a:off x="1728131" y="11095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FD20015-A589-4574-841E-3E3AA20C37CE}"/>
              </a:ext>
            </a:extLst>
          </p:cNvPr>
          <p:cNvSpPr/>
          <p:nvPr/>
        </p:nvSpPr>
        <p:spPr>
          <a:xfrm>
            <a:off x="1430322" y="1730229"/>
            <a:ext cx="3397541" cy="3397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38E9-FE40-401C-8C1B-5275C8C23F2F}"/>
              </a:ext>
            </a:extLst>
          </p:cNvPr>
          <p:cNvSpPr txBox="1"/>
          <p:nvPr/>
        </p:nvSpPr>
        <p:spPr>
          <a:xfrm>
            <a:off x="2024847" y="20175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41FBBD-41F0-4750-92BF-8C5112C5B940}"/>
              </a:ext>
            </a:extLst>
          </p:cNvPr>
          <p:cNvSpPr/>
          <p:nvPr/>
        </p:nvSpPr>
        <p:spPr>
          <a:xfrm>
            <a:off x="2387286" y="2690767"/>
            <a:ext cx="1476463" cy="14764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8C51B-DFB8-49D2-A45A-2D1CFC3E0738}"/>
              </a:ext>
            </a:extLst>
          </p:cNvPr>
          <p:cNvSpPr txBox="1"/>
          <p:nvPr/>
        </p:nvSpPr>
        <p:spPr>
          <a:xfrm>
            <a:off x="2541864" y="3051493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F97EAA-FAD4-4EFA-9B4E-9CFD1B58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03" y="172666"/>
            <a:ext cx="2706859" cy="26123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57E73CE-DC58-4A48-89A4-56749DF0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03" y="3821588"/>
            <a:ext cx="2706859" cy="261236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ECF69D-FB17-4250-871D-3D65315391D3}"/>
              </a:ext>
            </a:extLst>
          </p:cNvPr>
          <p:cNvCxnSpPr/>
          <p:nvPr/>
        </p:nvCxnSpPr>
        <p:spPr>
          <a:xfrm flipV="1">
            <a:off x="5318620" y="1191237"/>
            <a:ext cx="2575420" cy="82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0B5ED2-7EDC-4220-B3EC-2BE7DCC64A7C}"/>
              </a:ext>
            </a:extLst>
          </p:cNvPr>
          <p:cNvCxnSpPr/>
          <p:nvPr/>
        </p:nvCxnSpPr>
        <p:spPr>
          <a:xfrm>
            <a:off x="5318620" y="4697835"/>
            <a:ext cx="257542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1528CF-60B0-4889-ACC7-7892851382B7}"/>
              </a:ext>
            </a:extLst>
          </p:cNvPr>
          <p:cNvSpPr/>
          <p:nvPr/>
        </p:nvSpPr>
        <p:spPr>
          <a:xfrm>
            <a:off x="222308" y="1208015"/>
            <a:ext cx="1933663" cy="28270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(CRUD +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565DE6-15C5-441F-AD69-6CE6CC5D459E}"/>
              </a:ext>
            </a:extLst>
          </p:cNvPr>
          <p:cNvSpPr/>
          <p:nvPr/>
        </p:nvSpPr>
        <p:spPr>
          <a:xfrm>
            <a:off x="222308" y="4035105"/>
            <a:ext cx="1933663" cy="246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55B2A3D-8340-4ED0-9BF9-BFA5533A861C}"/>
              </a:ext>
            </a:extLst>
          </p:cNvPr>
          <p:cNvSpPr/>
          <p:nvPr/>
        </p:nvSpPr>
        <p:spPr>
          <a:xfrm>
            <a:off x="4898646" y="3429000"/>
            <a:ext cx="763398" cy="49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73C38-BB5B-4C0E-A655-227E6F1B8B2A}"/>
              </a:ext>
            </a:extLst>
          </p:cNvPr>
          <p:cNvSpPr/>
          <p:nvPr/>
        </p:nvSpPr>
        <p:spPr>
          <a:xfrm>
            <a:off x="8930081" y="461395"/>
            <a:ext cx="1514211" cy="21811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(CRUD)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A89783-4F8F-49A3-8D9E-109511C65BFE}"/>
              </a:ext>
            </a:extLst>
          </p:cNvPr>
          <p:cNvSpPr/>
          <p:nvPr/>
        </p:nvSpPr>
        <p:spPr>
          <a:xfrm>
            <a:off x="9580227" y="3246538"/>
            <a:ext cx="1728131" cy="645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CC0B3-6B47-486F-AFC7-A7AE7A4AA262}"/>
              </a:ext>
            </a:extLst>
          </p:cNvPr>
          <p:cNvSpPr/>
          <p:nvPr/>
        </p:nvSpPr>
        <p:spPr>
          <a:xfrm>
            <a:off x="9580227" y="3892492"/>
            <a:ext cx="1728131" cy="246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4AA69-B371-4ADF-8707-03AD85ABCED3}"/>
              </a:ext>
            </a:extLst>
          </p:cNvPr>
          <p:cNvSpPr/>
          <p:nvPr/>
        </p:nvSpPr>
        <p:spPr>
          <a:xfrm>
            <a:off x="2345247" y="1208015"/>
            <a:ext cx="1933663" cy="28270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(CRUD +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D8FDE0-6788-478B-B422-388B27775350}"/>
              </a:ext>
            </a:extLst>
          </p:cNvPr>
          <p:cNvSpPr/>
          <p:nvPr/>
        </p:nvSpPr>
        <p:spPr>
          <a:xfrm>
            <a:off x="2345247" y="4035105"/>
            <a:ext cx="1933663" cy="246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D8CB7D-6BEB-46BA-82BE-56533BE8218D}"/>
              </a:ext>
            </a:extLst>
          </p:cNvPr>
          <p:cNvSpPr/>
          <p:nvPr/>
        </p:nvSpPr>
        <p:spPr>
          <a:xfrm>
            <a:off x="7659147" y="3246538"/>
            <a:ext cx="1728131" cy="645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B45A46-8B3E-4C1D-8838-2B9C36CB8676}"/>
              </a:ext>
            </a:extLst>
          </p:cNvPr>
          <p:cNvSpPr/>
          <p:nvPr/>
        </p:nvSpPr>
        <p:spPr>
          <a:xfrm>
            <a:off x="7659147" y="3892492"/>
            <a:ext cx="1728131" cy="246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5943-A899-4BAA-BA3B-44DB848DFC1A}"/>
              </a:ext>
            </a:extLst>
          </p:cNvPr>
          <p:cNvSpPr txBox="1"/>
          <p:nvPr/>
        </p:nvSpPr>
        <p:spPr>
          <a:xfrm>
            <a:off x="8566219" y="920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1435C8-B634-428B-8D11-4E816B7D7554}"/>
              </a:ext>
            </a:extLst>
          </p:cNvPr>
          <p:cNvCxnSpPr>
            <a:stCxn id="22" idx="0"/>
          </p:cNvCxnSpPr>
          <p:nvPr/>
        </p:nvCxnSpPr>
        <p:spPr>
          <a:xfrm flipV="1">
            <a:off x="8523213" y="2621560"/>
            <a:ext cx="864065" cy="6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E8D897-54AC-4053-8BFC-E5C89AA6A302}"/>
              </a:ext>
            </a:extLst>
          </p:cNvPr>
          <p:cNvCxnSpPr/>
          <p:nvPr/>
        </p:nvCxnSpPr>
        <p:spPr>
          <a:xfrm flipH="1" flipV="1">
            <a:off x="10033233" y="2632046"/>
            <a:ext cx="774921" cy="61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55B2A3D-8340-4ED0-9BF9-BFA5533A861C}"/>
              </a:ext>
            </a:extLst>
          </p:cNvPr>
          <p:cNvSpPr/>
          <p:nvPr/>
        </p:nvSpPr>
        <p:spPr>
          <a:xfrm>
            <a:off x="4898646" y="3429000"/>
            <a:ext cx="763398" cy="49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73C38-BB5B-4C0E-A655-227E6F1B8B2A}"/>
              </a:ext>
            </a:extLst>
          </p:cNvPr>
          <p:cNvSpPr/>
          <p:nvPr/>
        </p:nvSpPr>
        <p:spPr>
          <a:xfrm>
            <a:off x="1690382" y="469784"/>
            <a:ext cx="1514211" cy="21811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(CRUD)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A89783-4F8F-49A3-8D9E-109511C65BFE}"/>
              </a:ext>
            </a:extLst>
          </p:cNvPr>
          <p:cNvSpPr/>
          <p:nvPr/>
        </p:nvSpPr>
        <p:spPr>
          <a:xfrm>
            <a:off x="2340528" y="3254927"/>
            <a:ext cx="1728131" cy="11492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connection +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CC0B3-6B47-486F-AFC7-A7AE7A4AA262}"/>
              </a:ext>
            </a:extLst>
          </p:cNvPr>
          <p:cNvSpPr/>
          <p:nvPr/>
        </p:nvSpPr>
        <p:spPr>
          <a:xfrm>
            <a:off x="2340528" y="4404220"/>
            <a:ext cx="1728131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D8CB7D-6BEB-46BA-82BE-56533BE8218D}"/>
              </a:ext>
            </a:extLst>
          </p:cNvPr>
          <p:cNvSpPr/>
          <p:nvPr/>
        </p:nvSpPr>
        <p:spPr>
          <a:xfrm>
            <a:off x="419448" y="3254927"/>
            <a:ext cx="1728131" cy="11492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connection +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B45A46-8B3E-4C1D-8838-2B9C36CB8676}"/>
              </a:ext>
            </a:extLst>
          </p:cNvPr>
          <p:cNvSpPr/>
          <p:nvPr/>
        </p:nvSpPr>
        <p:spPr>
          <a:xfrm>
            <a:off x="419448" y="4404220"/>
            <a:ext cx="1728131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5943-A899-4BAA-BA3B-44DB848DFC1A}"/>
              </a:ext>
            </a:extLst>
          </p:cNvPr>
          <p:cNvSpPr txBox="1"/>
          <p:nvPr/>
        </p:nvSpPr>
        <p:spPr>
          <a:xfrm>
            <a:off x="572573" y="2892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1435C8-B634-428B-8D11-4E816B7D755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283514" y="2629949"/>
            <a:ext cx="864065" cy="6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E8D897-54AC-4053-8BFC-E5C89AA6A302}"/>
              </a:ext>
            </a:extLst>
          </p:cNvPr>
          <p:cNvCxnSpPr/>
          <p:nvPr/>
        </p:nvCxnSpPr>
        <p:spPr>
          <a:xfrm flipH="1" flipV="1">
            <a:off x="2793534" y="2640435"/>
            <a:ext cx="774921" cy="61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12315C-84CD-40A7-85F4-345BE92B6214}"/>
              </a:ext>
            </a:extLst>
          </p:cNvPr>
          <p:cNvSpPr/>
          <p:nvPr/>
        </p:nvSpPr>
        <p:spPr>
          <a:xfrm>
            <a:off x="8230303" y="152053"/>
            <a:ext cx="1814119" cy="218113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(CRUD)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BAA71A-C53B-4854-93C2-951D3861E06C}"/>
              </a:ext>
            </a:extLst>
          </p:cNvPr>
          <p:cNvSpPr/>
          <p:nvPr/>
        </p:nvSpPr>
        <p:spPr>
          <a:xfrm>
            <a:off x="8316292" y="4404220"/>
            <a:ext cx="1728131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782F50-1CD2-42CE-B30A-9455BBE50768}"/>
              </a:ext>
            </a:extLst>
          </p:cNvPr>
          <p:cNvSpPr/>
          <p:nvPr/>
        </p:nvSpPr>
        <p:spPr>
          <a:xfrm>
            <a:off x="6395212" y="3923950"/>
            <a:ext cx="1728131" cy="4802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99C2C-430F-4C5B-B443-22E237C39B34}"/>
              </a:ext>
            </a:extLst>
          </p:cNvPr>
          <p:cNvSpPr/>
          <p:nvPr/>
        </p:nvSpPr>
        <p:spPr>
          <a:xfrm>
            <a:off x="6395212" y="4404220"/>
            <a:ext cx="1728131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8EDE44-8BE3-4F59-A2E1-373E7C1B2CC3}"/>
              </a:ext>
            </a:extLst>
          </p:cNvPr>
          <p:cNvSpPr/>
          <p:nvPr/>
        </p:nvSpPr>
        <p:spPr>
          <a:xfrm>
            <a:off x="8316291" y="3923950"/>
            <a:ext cx="1728131" cy="4802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BEEDC2-5CB4-41B6-8474-95B2493A61AC}"/>
              </a:ext>
            </a:extLst>
          </p:cNvPr>
          <p:cNvSpPr/>
          <p:nvPr/>
        </p:nvSpPr>
        <p:spPr>
          <a:xfrm>
            <a:off x="8273296" y="2702303"/>
            <a:ext cx="1728131" cy="4802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Connection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62C96A-C37A-4AE8-B5C8-E4F502E45BBF}"/>
              </a:ext>
            </a:extLst>
          </p:cNvPr>
          <p:cNvCxnSpPr>
            <a:stCxn id="21" idx="0"/>
          </p:cNvCxnSpPr>
          <p:nvPr/>
        </p:nvCxnSpPr>
        <p:spPr>
          <a:xfrm flipV="1">
            <a:off x="7259278" y="3182573"/>
            <a:ext cx="1532384" cy="74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87F359F-32DC-4283-AD4F-D07395DB1E08}"/>
              </a:ext>
            </a:extLst>
          </p:cNvPr>
          <p:cNvCxnSpPr/>
          <p:nvPr/>
        </p:nvCxnSpPr>
        <p:spPr>
          <a:xfrm flipH="1" flipV="1">
            <a:off x="9496338" y="3182573"/>
            <a:ext cx="268447" cy="74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FF4A6E-5BBA-4276-ADB3-88FDD32A2BB7}"/>
              </a:ext>
            </a:extLst>
          </p:cNvPr>
          <p:cNvCxnSpPr>
            <a:stCxn id="31" idx="0"/>
            <a:endCxn id="18" idx="2"/>
          </p:cNvCxnSpPr>
          <p:nvPr/>
        </p:nvCxnSpPr>
        <p:spPr>
          <a:xfrm flipV="1">
            <a:off x="9137362" y="2333189"/>
            <a:ext cx="1" cy="36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A7D4D8-16C6-48FE-BAD5-BA1F2B11D6D7}"/>
              </a:ext>
            </a:extLst>
          </p:cNvPr>
          <p:cNvSpPr txBox="1"/>
          <p:nvPr/>
        </p:nvSpPr>
        <p:spPr>
          <a:xfrm>
            <a:off x="7204411" y="2892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A29DE-5B62-4F0F-A9EA-445FFBA9BCB3}"/>
              </a:ext>
            </a:extLst>
          </p:cNvPr>
          <p:cNvSpPr txBox="1"/>
          <p:nvPr/>
        </p:nvSpPr>
        <p:spPr>
          <a:xfrm>
            <a:off x="10087427" y="2521941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ODBC</a:t>
            </a:r>
            <a:br>
              <a:rPr lang="en-US" altLang="ko-KR" dirty="0"/>
            </a:br>
            <a:r>
              <a:rPr lang="en-US" altLang="ko-KR" dirty="0"/>
              <a:t>JDBC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E2B971F-6344-4A28-ABBE-7C8CBCF26653}"/>
              </a:ext>
            </a:extLst>
          </p:cNvPr>
          <p:cNvSpPr/>
          <p:nvPr/>
        </p:nvSpPr>
        <p:spPr>
          <a:xfrm>
            <a:off x="1309255" y="1319645"/>
            <a:ext cx="4343400" cy="43226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E01CCA-2A89-4B37-B626-C886CCEE1973}"/>
              </a:ext>
            </a:extLst>
          </p:cNvPr>
          <p:cNvSpPr/>
          <p:nvPr/>
        </p:nvSpPr>
        <p:spPr>
          <a:xfrm>
            <a:off x="4613564" y="1319645"/>
            <a:ext cx="4343400" cy="43226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B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466817-2A92-427F-8172-49116F1F9E93}"/>
              </a:ext>
            </a:extLst>
          </p:cNvPr>
          <p:cNvCxnSpPr/>
          <p:nvPr/>
        </p:nvCxnSpPr>
        <p:spPr>
          <a:xfrm flipH="1">
            <a:off x="4707082" y="2202873"/>
            <a:ext cx="561109" cy="65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8EA3EC-CAF7-44B2-8F90-8E6940721060}"/>
              </a:ext>
            </a:extLst>
          </p:cNvPr>
          <p:cNvCxnSpPr>
            <a:endCxn id="5" idx="2"/>
          </p:cNvCxnSpPr>
          <p:nvPr/>
        </p:nvCxnSpPr>
        <p:spPr>
          <a:xfrm flipH="1">
            <a:off x="4613564" y="2530186"/>
            <a:ext cx="862445" cy="95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BBDED9-07D1-4FDF-A521-2DB6472F1748}"/>
              </a:ext>
            </a:extLst>
          </p:cNvPr>
          <p:cNvCxnSpPr/>
          <p:nvPr/>
        </p:nvCxnSpPr>
        <p:spPr>
          <a:xfrm flipH="1">
            <a:off x="4613564" y="3096491"/>
            <a:ext cx="1039091" cy="90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C770FB-3FEB-479F-8D76-49591143A059}"/>
              </a:ext>
            </a:extLst>
          </p:cNvPr>
          <p:cNvCxnSpPr/>
          <p:nvPr/>
        </p:nvCxnSpPr>
        <p:spPr>
          <a:xfrm flipH="1">
            <a:off x="4862945" y="3719946"/>
            <a:ext cx="789710" cy="64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A8C5D-AF8C-4931-BFEB-931407E412C2}"/>
              </a:ext>
            </a:extLst>
          </p:cNvPr>
          <p:cNvCxnSpPr/>
          <p:nvPr/>
        </p:nvCxnSpPr>
        <p:spPr>
          <a:xfrm flipH="1">
            <a:off x="4987636" y="4239492"/>
            <a:ext cx="488373" cy="36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CCCB62-2ACD-4814-BCB6-308F7765C2FE}"/>
              </a:ext>
            </a:extLst>
          </p:cNvPr>
          <p:cNvCxnSpPr/>
          <p:nvPr/>
        </p:nvCxnSpPr>
        <p:spPr>
          <a:xfrm>
            <a:off x="4862945" y="929986"/>
            <a:ext cx="270164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44EC50-8809-441D-95C7-3EA6910E5251}"/>
              </a:ext>
            </a:extLst>
          </p:cNvPr>
          <p:cNvSpPr txBox="1"/>
          <p:nvPr/>
        </p:nvSpPr>
        <p:spPr>
          <a:xfrm>
            <a:off x="4353792" y="58448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AND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13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E2B971F-6344-4A28-ABBE-7C8CBCF26653}"/>
              </a:ext>
            </a:extLst>
          </p:cNvPr>
          <p:cNvSpPr/>
          <p:nvPr/>
        </p:nvSpPr>
        <p:spPr>
          <a:xfrm>
            <a:off x="1309255" y="1319645"/>
            <a:ext cx="4343400" cy="43226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E01CCA-2A89-4B37-B626-C886CCEE1973}"/>
              </a:ext>
            </a:extLst>
          </p:cNvPr>
          <p:cNvSpPr/>
          <p:nvPr/>
        </p:nvSpPr>
        <p:spPr>
          <a:xfrm>
            <a:off x="4613564" y="1319645"/>
            <a:ext cx="4343400" cy="43226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B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CCCB62-2ACD-4814-BCB6-308F7765C2FE}"/>
              </a:ext>
            </a:extLst>
          </p:cNvPr>
          <p:cNvCxnSpPr/>
          <p:nvPr/>
        </p:nvCxnSpPr>
        <p:spPr>
          <a:xfrm>
            <a:off x="4862945" y="929986"/>
            <a:ext cx="270164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44EC50-8809-441D-95C7-3EA6910E5251}"/>
              </a:ext>
            </a:extLst>
          </p:cNvPr>
          <p:cNvSpPr txBox="1"/>
          <p:nvPr/>
        </p:nvSpPr>
        <p:spPr>
          <a:xfrm>
            <a:off x="4353792" y="5844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OR B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156352-FC93-4FFB-BCC8-E35E5116A934}"/>
              </a:ext>
            </a:extLst>
          </p:cNvPr>
          <p:cNvCxnSpPr/>
          <p:nvPr/>
        </p:nvCxnSpPr>
        <p:spPr>
          <a:xfrm flipH="1">
            <a:off x="1392382" y="1319645"/>
            <a:ext cx="2254827" cy="169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A8FF0-0F03-4E57-A717-03D4E092037F}"/>
              </a:ext>
            </a:extLst>
          </p:cNvPr>
          <p:cNvCxnSpPr/>
          <p:nvPr/>
        </p:nvCxnSpPr>
        <p:spPr>
          <a:xfrm flipH="1">
            <a:off x="1475509" y="1652155"/>
            <a:ext cx="3138055" cy="2369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69B536A-B796-4A27-858B-F6D4BA43A783}"/>
              </a:ext>
            </a:extLst>
          </p:cNvPr>
          <p:cNvCxnSpPr/>
          <p:nvPr/>
        </p:nvCxnSpPr>
        <p:spPr>
          <a:xfrm flipH="1">
            <a:off x="2026227" y="1319645"/>
            <a:ext cx="5032666" cy="359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667654-CA31-486E-8144-90166B5D89A7}"/>
              </a:ext>
            </a:extLst>
          </p:cNvPr>
          <p:cNvCxnSpPr/>
          <p:nvPr/>
        </p:nvCxnSpPr>
        <p:spPr>
          <a:xfrm flipH="1">
            <a:off x="2930236" y="1776845"/>
            <a:ext cx="5039591" cy="37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7E6691-3716-4C58-A025-33E5AF663E1A}"/>
              </a:ext>
            </a:extLst>
          </p:cNvPr>
          <p:cNvCxnSpPr/>
          <p:nvPr/>
        </p:nvCxnSpPr>
        <p:spPr>
          <a:xfrm flipH="1">
            <a:off x="5133109" y="2421082"/>
            <a:ext cx="3480955" cy="230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B45FEA-1823-4A09-A8E4-52ED0B3A3F27}"/>
              </a:ext>
            </a:extLst>
          </p:cNvPr>
          <p:cNvCxnSpPr/>
          <p:nvPr/>
        </p:nvCxnSpPr>
        <p:spPr>
          <a:xfrm flipH="1">
            <a:off x="6096000" y="3429000"/>
            <a:ext cx="2746664" cy="188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A6BB38-DAAC-4CF5-980F-F9F4E6DEB5C1}"/>
              </a:ext>
            </a:extLst>
          </p:cNvPr>
          <p:cNvCxnSpPr/>
          <p:nvPr/>
        </p:nvCxnSpPr>
        <p:spPr>
          <a:xfrm flipH="1">
            <a:off x="7148945" y="4353791"/>
            <a:ext cx="1465119" cy="108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2EEE11-50FD-4B2D-A766-53B58B559F7C}"/>
              </a:ext>
            </a:extLst>
          </p:cNvPr>
          <p:cNvSpPr/>
          <p:nvPr/>
        </p:nvSpPr>
        <p:spPr>
          <a:xfrm>
            <a:off x="4572000" y="3553691"/>
            <a:ext cx="2930234" cy="78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B937AC-1A08-4300-A871-75039707BDB9}"/>
              </a:ext>
            </a:extLst>
          </p:cNvPr>
          <p:cNvCxnSpPr/>
          <p:nvPr/>
        </p:nvCxnSpPr>
        <p:spPr>
          <a:xfrm>
            <a:off x="727364" y="3522518"/>
            <a:ext cx="10297391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6E46BF-0C68-47D4-80A4-D6B545CEB8D1}"/>
              </a:ext>
            </a:extLst>
          </p:cNvPr>
          <p:cNvSpPr txBox="1"/>
          <p:nvPr/>
        </p:nvSpPr>
        <p:spPr>
          <a:xfrm>
            <a:off x="5056901" y="4810990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Between  A and B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F54A11-32F9-4F54-AE34-4B9EE8C16BAB}"/>
              </a:ext>
            </a:extLst>
          </p:cNvPr>
          <p:cNvCxnSpPr/>
          <p:nvPr/>
        </p:nvCxnSpPr>
        <p:spPr>
          <a:xfrm>
            <a:off x="4572000" y="3314700"/>
            <a:ext cx="0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5B14BA-9D26-4CCB-9A34-E014B3D584A5}"/>
              </a:ext>
            </a:extLst>
          </p:cNvPr>
          <p:cNvCxnSpPr/>
          <p:nvPr/>
        </p:nvCxnSpPr>
        <p:spPr>
          <a:xfrm>
            <a:off x="7502237" y="3314700"/>
            <a:ext cx="0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B28C51-AF00-4755-BE3B-25AB3FA3E6E3}"/>
              </a:ext>
            </a:extLst>
          </p:cNvPr>
          <p:cNvSpPr txBox="1"/>
          <p:nvPr/>
        </p:nvSpPr>
        <p:spPr>
          <a:xfrm>
            <a:off x="4403524" y="39693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E405E-7A7D-4EDD-A159-82579DE7CC50}"/>
              </a:ext>
            </a:extLst>
          </p:cNvPr>
          <p:cNvSpPr txBox="1"/>
          <p:nvPr/>
        </p:nvSpPr>
        <p:spPr>
          <a:xfrm>
            <a:off x="7333761" y="39693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1B4C7A-F310-4ED6-BF15-5A58E5FC07AA}"/>
              </a:ext>
            </a:extLst>
          </p:cNvPr>
          <p:cNvSpPr/>
          <p:nvPr/>
        </p:nvSpPr>
        <p:spPr>
          <a:xfrm>
            <a:off x="4478487" y="3709553"/>
            <a:ext cx="187023" cy="1870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800579-6EBE-4404-AE84-0902EF42B2AF}"/>
              </a:ext>
            </a:extLst>
          </p:cNvPr>
          <p:cNvSpPr/>
          <p:nvPr/>
        </p:nvSpPr>
        <p:spPr>
          <a:xfrm>
            <a:off x="7398330" y="3709553"/>
            <a:ext cx="187023" cy="1870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76FF7C-4E80-432A-86AF-E05AA67CC61E}"/>
              </a:ext>
            </a:extLst>
          </p:cNvPr>
          <p:cNvSpPr/>
          <p:nvPr/>
        </p:nvSpPr>
        <p:spPr>
          <a:xfrm>
            <a:off x="581892" y="2608180"/>
            <a:ext cx="3990106" cy="70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4A8B82-5103-4025-AD78-AE9B04BCAE28}"/>
              </a:ext>
            </a:extLst>
          </p:cNvPr>
          <p:cNvSpPr/>
          <p:nvPr/>
        </p:nvSpPr>
        <p:spPr>
          <a:xfrm>
            <a:off x="7502234" y="2608180"/>
            <a:ext cx="3990106" cy="70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772F0-223E-4C45-A885-A20E22C57903}"/>
              </a:ext>
            </a:extLst>
          </p:cNvPr>
          <p:cNvSpPr txBox="1"/>
          <p:nvPr/>
        </p:nvSpPr>
        <p:spPr>
          <a:xfrm>
            <a:off x="4665510" y="1308346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Between  A and B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16CA49-4768-47E3-9F06-74EDE1D60AEF}"/>
              </a:ext>
            </a:extLst>
          </p:cNvPr>
          <p:cNvSpPr/>
          <p:nvPr/>
        </p:nvSpPr>
        <p:spPr>
          <a:xfrm>
            <a:off x="4494067" y="2904606"/>
            <a:ext cx="155864" cy="1446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FC4FEC-6B3B-4008-B00F-5C99773D763F}"/>
              </a:ext>
            </a:extLst>
          </p:cNvPr>
          <p:cNvSpPr/>
          <p:nvPr/>
        </p:nvSpPr>
        <p:spPr>
          <a:xfrm>
            <a:off x="7424301" y="2904606"/>
            <a:ext cx="155864" cy="1446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CF7DB2C-0DE3-4EDA-89EB-5554894737DD}"/>
              </a:ext>
            </a:extLst>
          </p:cNvPr>
          <p:cNvSpPr/>
          <p:nvPr/>
        </p:nvSpPr>
        <p:spPr>
          <a:xfrm rot="10800000">
            <a:off x="280555" y="2976935"/>
            <a:ext cx="748145" cy="14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DE71356-7281-42F9-9047-218E6C465B56}"/>
              </a:ext>
            </a:extLst>
          </p:cNvPr>
          <p:cNvSpPr/>
          <p:nvPr/>
        </p:nvSpPr>
        <p:spPr>
          <a:xfrm>
            <a:off x="11024755" y="2976935"/>
            <a:ext cx="748145" cy="14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79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CTnote91</dc:creator>
  <cp:lastModifiedBy>CTnote91</cp:lastModifiedBy>
  <cp:revision>5</cp:revision>
  <dcterms:created xsi:type="dcterms:W3CDTF">2021-07-26T00:29:34Z</dcterms:created>
  <dcterms:modified xsi:type="dcterms:W3CDTF">2021-07-26T03:38:34Z</dcterms:modified>
</cp:coreProperties>
</file>