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92" d="100"/>
          <a:sy n="92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A4AB3-F53A-41EE-996B-81A266203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CCF48B-7322-4FBD-9026-FA0429912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F885D-26F2-4431-9EE4-2559B91E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790-2370-4893-8C25-5D5D2D48641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D0F2C-D1A5-4898-A803-0DF5CF88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DE743-A7E5-4D2D-97B1-52E9553C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EE96-F631-4BA5-8662-4FE3E681D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99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2AF98-BA85-4EBA-BF7B-229DDBF4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034A8E-2704-4C99-A3C7-FF14552B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8C11D-ABFD-4152-B4B4-42D38E71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790-2370-4893-8C25-5D5D2D48641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EA777C-7B72-41BF-B145-5B270C05E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E07D7-C454-4A22-864C-378B3D41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EE96-F631-4BA5-8662-4FE3E681D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46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039611-D352-4CD3-A480-E60771861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878A5A-4500-4901-BFC0-6514E1E08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DB1DE-0644-45C1-A7DC-EC3FA431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790-2370-4893-8C25-5D5D2D48641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CB4959-AFEE-4C01-902B-14487C06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20076-0778-4071-A6CD-D313872E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EE96-F631-4BA5-8662-4FE3E681D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58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C5B04-A3CD-4BEF-9AB3-BA2BE2D8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B03DD-DF3E-4742-BD1B-C8E537575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C1C08-EC6B-4A76-B884-7BB3B1C9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790-2370-4893-8C25-5D5D2D48641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26C0E-3E86-4AEB-8FFD-A1ACF8BE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FB5FC-C76E-4925-BD1A-A1271B15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EE96-F631-4BA5-8662-4FE3E681D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36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0193F-CFAA-4010-8075-40B618EF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C06579-28E4-47F1-BA1B-A99183715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F95C2-1BDF-4620-975A-24E12EBDA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790-2370-4893-8C25-5D5D2D48641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41F64-7606-4738-A4E1-CE8B2B1C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08EED4-B1C8-4EC2-9B1C-7AEAB37B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EE96-F631-4BA5-8662-4FE3E681D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3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DE8A0-9D0B-432D-B063-BE8C3B97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BF6A6-B7A7-4FE5-90DF-4A5066E2B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ACD6F9-B680-4340-BB37-C24E56AF4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FA2AB1-C55F-40E5-BA45-173ECF3D3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790-2370-4893-8C25-5D5D2D48641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85B8A-9634-4F9C-A3B6-5038F55C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992007-FBA0-450E-93E9-3D6FCA20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EE96-F631-4BA5-8662-4FE3E681D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4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3B68D-43E6-439D-A9A7-0710EFF7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78DC98-A5F0-4412-B534-59F374160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3D4CD3-F110-43CB-82DD-672BDA2CD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0B0293-0664-4748-B565-C030DA592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9C4B24-DE21-4EF6-BD2B-9D74273E3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E218A6-E63A-4910-A4A4-1C1DB49A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790-2370-4893-8C25-5D5D2D48641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BD2937-29CD-4224-8D3C-EA4B3061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274899-D0B4-401F-88C6-0E8002DF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EE96-F631-4BA5-8662-4FE3E681D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75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29E69-44A1-43AB-B1C0-DEF9FDB1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F06727-32E8-4DA8-89C6-CDFF72F5D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790-2370-4893-8C25-5D5D2D48641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E6428-C4E2-42FE-AFFC-2EB6A2E8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915BFF-1825-4811-946C-60BF5525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EE96-F631-4BA5-8662-4FE3E681D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95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1D6D8B-BDCF-4A37-B1D0-1C0651AD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790-2370-4893-8C25-5D5D2D48641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EC8530-61C8-4FE0-A5B9-F4BAFAFA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5218AC-B517-4987-A86E-576B7C86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EE96-F631-4BA5-8662-4FE3E681D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6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1EE56-3BFE-442D-8D8C-E014E8E2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9A9E6-BD2E-4B24-BC28-11DF354F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56389D-494C-4AA2-8C90-FD2B7FA5B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BAF71E-FC56-466B-8ED4-F40A5535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790-2370-4893-8C25-5D5D2D48641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96984B-F307-412D-9E4E-56088CF1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4299B6-7865-4EFF-B411-8ADF299A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EE96-F631-4BA5-8662-4FE3E681D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47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2051D-46A9-456F-B467-7EF82AFD9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3A4C3C-FC18-498C-B95E-610494380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09261-F6D0-470F-859E-CD114BAF0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CEED5F-C3C6-425A-9B10-8B929C77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790-2370-4893-8C25-5D5D2D48641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5E5A12-7113-4346-B0AA-4816511E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67DC8-CC20-4E04-82B1-187D2F1A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EE96-F631-4BA5-8662-4FE3E681D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42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4331EB-AEFA-4ED1-88D0-C89A073C3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9F3CBD-0E2A-4FDD-AEFC-12D3EA809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FC615-314A-4031-805A-D41FCEDB8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73790-2370-4893-8C25-5D5D2D48641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1349D-E1B7-4DAD-A05E-DEEF1515F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B98DD3-EE49-416C-8196-16D2BB880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7EE96-F631-4BA5-8662-4FE3E681D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3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ECF4B3-DBDD-49A4-8D37-86AAC07CDF74}"/>
              </a:ext>
            </a:extLst>
          </p:cNvPr>
          <p:cNvSpPr/>
          <p:nvPr/>
        </p:nvSpPr>
        <p:spPr>
          <a:xfrm>
            <a:off x="592282" y="1527464"/>
            <a:ext cx="7128163" cy="293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C3911-1C0F-4DAF-90D1-6BDE3C70DA54}"/>
              </a:ext>
            </a:extLst>
          </p:cNvPr>
          <p:cNvSpPr txBox="1"/>
          <p:nvPr/>
        </p:nvSpPr>
        <p:spPr>
          <a:xfrm>
            <a:off x="592282" y="1158132"/>
            <a:ext cx="184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VM / Container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3B921A-57BC-491B-B3ED-39D9F972D350}"/>
              </a:ext>
            </a:extLst>
          </p:cNvPr>
          <p:cNvSpPr/>
          <p:nvPr/>
        </p:nvSpPr>
        <p:spPr>
          <a:xfrm>
            <a:off x="789710" y="2166504"/>
            <a:ext cx="1845313" cy="16521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VMs /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Containers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74F32C-A9B8-420D-8128-3DCE9ABC9093}"/>
              </a:ext>
            </a:extLst>
          </p:cNvPr>
          <p:cNvSpPr/>
          <p:nvPr/>
        </p:nvSpPr>
        <p:spPr>
          <a:xfrm>
            <a:off x="5673437" y="2166504"/>
            <a:ext cx="1845313" cy="16521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Networks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56F15-D411-4F19-AAB8-C326BBA18AC2}"/>
              </a:ext>
            </a:extLst>
          </p:cNvPr>
          <p:cNvSpPr/>
          <p:nvPr/>
        </p:nvSpPr>
        <p:spPr>
          <a:xfrm>
            <a:off x="3233706" y="2166504"/>
            <a:ext cx="1845313" cy="16521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Volumes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53C026-F8C1-4987-B209-7CB0843065BE}"/>
              </a:ext>
            </a:extLst>
          </p:cNvPr>
          <p:cNvSpPr/>
          <p:nvPr/>
        </p:nvSpPr>
        <p:spPr>
          <a:xfrm>
            <a:off x="8314863" y="2166504"/>
            <a:ext cx="1845313" cy="16521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AC1792-45AF-452B-818A-7F27AB59F259}"/>
              </a:ext>
            </a:extLst>
          </p:cNvPr>
          <p:cNvSpPr/>
          <p:nvPr/>
        </p:nvSpPr>
        <p:spPr>
          <a:xfrm>
            <a:off x="10754594" y="2166504"/>
            <a:ext cx="1101433" cy="16521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Util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EC302221-2B0D-42CC-9065-45AB8365A786}"/>
              </a:ext>
            </a:extLst>
          </p:cNvPr>
          <p:cNvSpPr/>
          <p:nvPr/>
        </p:nvSpPr>
        <p:spPr>
          <a:xfrm rot="5400000">
            <a:off x="5234884" y="-25523"/>
            <a:ext cx="419903" cy="97051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04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608CB4-337A-4DFA-A35F-4781D790C3B2}"/>
              </a:ext>
            </a:extLst>
          </p:cNvPr>
          <p:cNvSpPr/>
          <p:nvPr/>
        </p:nvSpPr>
        <p:spPr>
          <a:xfrm>
            <a:off x="592282" y="457200"/>
            <a:ext cx="3034145" cy="400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AD6B74-1148-4627-83E3-38EE3EED157D}"/>
              </a:ext>
            </a:extLst>
          </p:cNvPr>
          <p:cNvSpPr/>
          <p:nvPr/>
        </p:nvSpPr>
        <p:spPr>
          <a:xfrm>
            <a:off x="768928" y="701386"/>
            <a:ext cx="1845313" cy="9611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Containers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5E0C8B-E7F8-4D7C-A011-C1DB7B4F4264}"/>
              </a:ext>
            </a:extLst>
          </p:cNvPr>
          <p:cNvSpPr/>
          <p:nvPr/>
        </p:nvSpPr>
        <p:spPr>
          <a:xfrm>
            <a:off x="8377209" y="588765"/>
            <a:ext cx="1845313" cy="10737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Images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FA35C7D-5EFD-4068-94CC-4C75F2327928}"/>
              </a:ext>
            </a:extLst>
          </p:cNvPr>
          <p:cNvCxnSpPr/>
          <p:nvPr/>
        </p:nvCxnSpPr>
        <p:spPr>
          <a:xfrm>
            <a:off x="7543800" y="83127"/>
            <a:ext cx="72736" cy="4533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1D54ED-184D-41F6-A69E-45F42AFFCD5A}"/>
              </a:ext>
            </a:extLst>
          </p:cNvPr>
          <p:cNvSpPr txBox="1"/>
          <p:nvPr/>
        </p:nvSpPr>
        <p:spPr>
          <a:xfrm>
            <a:off x="7543800" y="12682"/>
            <a:ext cx="143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Docker Hub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61764B-342B-45C6-A925-BFCF3A41C3F4}"/>
              </a:ext>
            </a:extLst>
          </p:cNvPr>
          <p:cNvSpPr txBox="1"/>
          <p:nvPr/>
        </p:nvSpPr>
        <p:spPr>
          <a:xfrm>
            <a:off x="52289" y="1268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Local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675CAE3-0A24-4AF5-969E-64D10EF76F56}"/>
              </a:ext>
            </a:extLst>
          </p:cNvPr>
          <p:cNvSpPr/>
          <p:nvPr/>
        </p:nvSpPr>
        <p:spPr>
          <a:xfrm rot="10800000">
            <a:off x="2731012" y="1028699"/>
            <a:ext cx="5529426" cy="2597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92C1F1-6026-411F-8547-76542F62C4F8}"/>
              </a:ext>
            </a:extLst>
          </p:cNvPr>
          <p:cNvSpPr txBox="1"/>
          <p:nvPr/>
        </p:nvSpPr>
        <p:spPr>
          <a:xfrm>
            <a:off x="5396770" y="70138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FF2DC7-1AEA-403F-BAC8-F27C62035034}"/>
              </a:ext>
            </a:extLst>
          </p:cNvPr>
          <p:cNvSpPr/>
          <p:nvPr/>
        </p:nvSpPr>
        <p:spPr>
          <a:xfrm>
            <a:off x="768928" y="2292874"/>
            <a:ext cx="1845313" cy="18946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- 1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Containers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1A8AD87-4531-4CE1-8C90-6FA8C9E5FAA5}"/>
              </a:ext>
            </a:extLst>
          </p:cNvPr>
          <p:cNvSpPr/>
          <p:nvPr/>
        </p:nvSpPr>
        <p:spPr>
          <a:xfrm>
            <a:off x="8377209" y="2292874"/>
            <a:ext cx="1845313" cy="10737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Images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47A48A0-0632-4B73-A672-163C3B450986}"/>
              </a:ext>
            </a:extLst>
          </p:cNvPr>
          <p:cNvSpPr/>
          <p:nvPr/>
        </p:nvSpPr>
        <p:spPr>
          <a:xfrm rot="10800000">
            <a:off x="5995554" y="2750152"/>
            <a:ext cx="2264883" cy="2597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EDA7E5-003E-4F32-A38C-A207854760F3}"/>
              </a:ext>
            </a:extLst>
          </p:cNvPr>
          <p:cNvSpPr txBox="1"/>
          <p:nvPr/>
        </p:nvSpPr>
        <p:spPr>
          <a:xfrm>
            <a:off x="6531614" y="236760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4967D89-6352-493D-81BD-BAA4D02B48CA}"/>
              </a:ext>
            </a:extLst>
          </p:cNvPr>
          <p:cNvSpPr/>
          <p:nvPr/>
        </p:nvSpPr>
        <p:spPr>
          <a:xfrm>
            <a:off x="3940289" y="2292874"/>
            <a:ext cx="1845313" cy="10737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FROM Images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8F7C54-FAC0-4917-9D4C-B9E5F7277D91}"/>
              </a:ext>
            </a:extLst>
          </p:cNvPr>
          <p:cNvSpPr/>
          <p:nvPr/>
        </p:nvSpPr>
        <p:spPr>
          <a:xfrm>
            <a:off x="3940289" y="3366655"/>
            <a:ext cx="1845313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48A0AAE-59DE-4340-89FA-E6BB70F25188}"/>
              </a:ext>
            </a:extLst>
          </p:cNvPr>
          <p:cNvSpPr/>
          <p:nvPr/>
        </p:nvSpPr>
        <p:spPr>
          <a:xfrm>
            <a:off x="3940289" y="3616036"/>
            <a:ext cx="1845313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COPY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C331C3A-9254-41DA-86DB-548334150B72}"/>
              </a:ext>
            </a:extLst>
          </p:cNvPr>
          <p:cNvSpPr/>
          <p:nvPr/>
        </p:nvSpPr>
        <p:spPr>
          <a:xfrm>
            <a:off x="3940289" y="3867176"/>
            <a:ext cx="1845313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CMD</a:t>
            </a:r>
            <a:endParaRPr lang="ko-KR" altLang="en-US" dirty="0"/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4D7E3403-CD27-4407-86DA-28CC614046CF}"/>
              </a:ext>
            </a:extLst>
          </p:cNvPr>
          <p:cNvSpPr/>
          <p:nvPr/>
        </p:nvSpPr>
        <p:spPr>
          <a:xfrm>
            <a:off x="5891645" y="2292874"/>
            <a:ext cx="291614" cy="18236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CC4DE4-422D-4320-9AF5-11CD41BDA1CA}"/>
              </a:ext>
            </a:extLst>
          </p:cNvPr>
          <p:cNvSpPr txBox="1"/>
          <p:nvPr/>
        </p:nvSpPr>
        <p:spPr>
          <a:xfrm>
            <a:off x="6172381" y="3282537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A-1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C8470C-157E-4020-B991-77B99475CB1E}"/>
              </a:ext>
            </a:extLst>
          </p:cNvPr>
          <p:cNvSpPr txBox="1"/>
          <p:nvPr/>
        </p:nvSpPr>
        <p:spPr>
          <a:xfrm>
            <a:off x="4125191" y="4617080"/>
            <a:ext cx="122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Dockerfile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FAFDC6-FE41-472D-B704-A84AFFF5C633}"/>
              </a:ext>
            </a:extLst>
          </p:cNvPr>
          <p:cNvSpPr txBox="1"/>
          <p:nvPr/>
        </p:nvSpPr>
        <p:spPr>
          <a:xfrm>
            <a:off x="5891645" y="4617080"/>
            <a:ext cx="15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Docker build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70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2F616F-7EAE-4F25-A98F-15A73ADB2230}"/>
              </a:ext>
            </a:extLst>
          </p:cNvPr>
          <p:cNvSpPr/>
          <p:nvPr/>
        </p:nvSpPr>
        <p:spPr>
          <a:xfrm>
            <a:off x="592282" y="405245"/>
            <a:ext cx="7128163" cy="604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C53B59-CA10-4D94-B576-1C62F9BAB881}"/>
              </a:ext>
            </a:extLst>
          </p:cNvPr>
          <p:cNvSpPr/>
          <p:nvPr/>
        </p:nvSpPr>
        <p:spPr>
          <a:xfrm>
            <a:off x="1018309" y="1158587"/>
            <a:ext cx="1845313" cy="16521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MySQL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Containers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D29911-6574-4C0C-8AA8-6BA1EE4FBF4F}"/>
              </a:ext>
            </a:extLst>
          </p:cNvPr>
          <p:cNvSpPr/>
          <p:nvPr/>
        </p:nvSpPr>
        <p:spPr>
          <a:xfrm>
            <a:off x="4946073" y="3101686"/>
            <a:ext cx="1845313" cy="16521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Networks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2C65E6-0FC7-42AB-B13E-81551FB070EC}"/>
              </a:ext>
            </a:extLst>
          </p:cNvPr>
          <p:cNvSpPr/>
          <p:nvPr/>
        </p:nvSpPr>
        <p:spPr>
          <a:xfrm>
            <a:off x="4077224" y="1036492"/>
            <a:ext cx="1845313" cy="16521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Volumes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AA76154-44C1-4D4D-B7D5-E263D39992DB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863622" y="1862570"/>
            <a:ext cx="1213602" cy="1220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E915285-BB25-4591-80FB-2C4C71CB4B3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863622" y="1984665"/>
            <a:ext cx="2082451" cy="19430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318D4A-3198-454C-BE68-7BBF01DE34EE}"/>
              </a:ext>
            </a:extLst>
          </p:cNvPr>
          <p:cNvSpPr/>
          <p:nvPr/>
        </p:nvSpPr>
        <p:spPr>
          <a:xfrm>
            <a:off x="1136878" y="4696691"/>
            <a:ext cx="1845313" cy="16521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Wordpress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Containers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20B2990-CD4F-4DC9-AC1C-6483D2216C17}"/>
              </a:ext>
            </a:extLst>
          </p:cNvPr>
          <p:cNvCxnSpPr>
            <a:endCxn id="6" idx="1"/>
          </p:cNvCxnSpPr>
          <p:nvPr/>
        </p:nvCxnSpPr>
        <p:spPr>
          <a:xfrm flipV="1">
            <a:off x="2982191" y="3927764"/>
            <a:ext cx="1963882" cy="15950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5438806-7A5B-412E-A684-87EAC363A9E2}"/>
              </a:ext>
            </a:extLst>
          </p:cNvPr>
          <p:cNvCxnSpPr/>
          <p:nvPr/>
        </p:nvCxnSpPr>
        <p:spPr>
          <a:xfrm flipV="1">
            <a:off x="2982191" y="4291446"/>
            <a:ext cx="2670463" cy="1672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88823E3-48B2-4E05-AE42-A9C418411D4E}"/>
              </a:ext>
            </a:extLst>
          </p:cNvPr>
          <p:cNvCxnSpPr>
            <a:cxnSpLocks/>
          </p:cNvCxnSpPr>
          <p:nvPr/>
        </p:nvCxnSpPr>
        <p:spPr>
          <a:xfrm>
            <a:off x="5652654" y="4291446"/>
            <a:ext cx="27951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7468438-9A7D-405B-8C99-7D2C469A1CDC}"/>
              </a:ext>
            </a:extLst>
          </p:cNvPr>
          <p:cNvSpPr txBox="1"/>
          <p:nvPr/>
        </p:nvSpPr>
        <p:spPr>
          <a:xfrm rot="19478887">
            <a:off x="3951985" y="4995596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-P 8888:80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11DA9B45-F3B6-4E28-90BF-9BCAACF5CFB2}"/>
              </a:ext>
            </a:extLst>
          </p:cNvPr>
          <p:cNvSpPr/>
          <p:nvPr/>
        </p:nvSpPr>
        <p:spPr>
          <a:xfrm>
            <a:off x="7959436" y="1158587"/>
            <a:ext cx="1246909" cy="826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2578A4-B49F-4928-BBBE-A9A2B39A20E5}"/>
              </a:ext>
            </a:extLst>
          </p:cNvPr>
          <p:cNvSpPr txBox="1"/>
          <p:nvPr/>
        </p:nvSpPr>
        <p:spPr>
          <a:xfrm>
            <a:off x="592282" y="412584"/>
            <a:ext cx="164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Target System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EE8962-848B-4F73-984F-BB8C10D2EDC2}"/>
              </a:ext>
            </a:extLst>
          </p:cNvPr>
          <p:cNvSpPr txBox="1"/>
          <p:nvPr/>
        </p:nvSpPr>
        <p:spPr>
          <a:xfrm>
            <a:off x="9407479" y="1386956"/>
            <a:ext cx="2241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Docker Compose</a:t>
            </a:r>
          </a:p>
          <a:p>
            <a:endParaRPr lang="en-US" altLang="ko-KR" dirty="0"/>
          </a:p>
          <a:p>
            <a:r>
              <a:rPr lang="en-US" altLang="ko-KR" dirty="0"/>
              <a:t>-&gt; YAML .</a:t>
            </a:r>
            <a:r>
              <a:rPr lang="en-US" altLang="ko-KR" dirty="0" err="1"/>
              <a:t>yaml</a:t>
            </a:r>
            <a:r>
              <a:rPr lang="en-US" altLang="ko-KR" dirty="0"/>
              <a:t> .</a:t>
            </a:r>
            <a:r>
              <a:rPr lang="en-US" altLang="ko-KR" dirty="0" err="1"/>
              <a:t>yml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71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53</Words>
  <Application>Microsoft Office PowerPoint</Application>
  <PresentationFormat>와이드스크린</PresentationFormat>
  <Paragraphs>35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CTnote91</dc:creator>
  <cp:lastModifiedBy>CTnote91</cp:lastModifiedBy>
  <cp:revision>5</cp:revision>
  <dcterms:created xsi:type="dcterms:W3CDTF">2021-07-21T00:05:44Z</dcterms:created>
  <dcterms:modified xsi:type="dcterms:W3CDTF">2021-07-21T03:46:14Z</dcterms:modified>
</cp:coreProperties>
</file>