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41389-1145-4701-8C40-B25D1B74F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898CA-9550-431B-ABC3-43B8D0430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51DC8-BF2C-44D3-A297-2BFF4830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C46ED-3709-494C-ADE1-D7373338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037C2-9FC9-425B-B01E-5448EED1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0E33C-B379-4678-849B-D5DE2167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9FFC0-4ECC-4FE6-A027-022E0241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EE574-C25C-40D0-BBA8-4D6BB865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3F50B-939A-4E25-9445-57DD084A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EFAD2-EC1B-45F7-AEE7-F49F8057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0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AFD58-7E59-4569-8C52-0857604BB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87F38-7975-4271-9510-0C9933CB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A675C-C5B5-45C0-A5E8-8B1451D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020A2-9081-40FF-B82D-456A8F8D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0F726-77A2-4C4C-8C5C-8BE291F9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C467E-350F-4226-AFB8-D195166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65806-5E7E-440F-A9CD-80CCF975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CAD8E-022E-4F5F-9196-4472B1CB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8B23A-E28F-4E3A-B77D-97C56455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F2A74-FEB3-46FE-B602-0225257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3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36DB-B47C-48FD-850A-5257656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59061-2351-4C8D-BC79-AFD8230C3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E9E8F-41E4-487B-82F0-A82F7DE1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47277-1968-4A90-9E37-0D813AB3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2D3B1-0F30-45E7-A1F1-58067741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6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1C894-FBEB-4739-ADA4-772C81EC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95C12-EB4D-47C4-B83A-194A7B33D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A5C8DF-5B2A-493F-8325-868C9FC9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CAC3E-0E31-4679-AF08-43E61B01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F3837-2C5E-4414-8C0B-0DA0DE3B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38A7C-0C08-48B7-A5B5-1808443A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5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920E9-D99F-404C-A0BF-12EA7E55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3AB31-07CA-444A-A304-A22065A3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5F2AA-9F13-433A-9F7D-4060A13F5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79E223-EC9E-48A6-81B5-D0B1A0F89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5A7223-3041-42C9-8921-F7B5C2D0C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1A8751-D208-48EE-8E8A-DD7A993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E33065-9C77-46D0-8556-66C58864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912C3-D9D1-4432-B3F1-6944F476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96FB-23B3-470D-AB82-43B5026B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E7FF5-DDC5-4412-826B-6DACD18F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0BBF7D-1F7B-4F01-AA0B-456761A9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37533-6270-4FB3-BE3A-D2154561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7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C831A-ACCB-418B-AE72-E8AB67BF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A866B8-C0E3-4B02-ABB1-0A241D64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6861C-F1E4-459E-9B18-81B8A25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07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EEE08-DD7E-4B44-BABB-68B195BA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E8800-5252-4D79-899D-8CBA3CE1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73B04-2BC3-47C6-86B8-58F8193D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40AAF-F77B-4487-A388-2EA67630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6640B-D310-4A27-A09F-288069D6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FC05C-794D-41C0-B2EC-33CF8A13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EA149-575C-4EE7-8CE4-677A80E0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838968-7CB7-4149-8ABE-1F85343B7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E135B-CD22-4006-B0A7-1475FD343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A9A09-072C-4F25-BAC9-D95D9645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404E4-B71E-4B4E-AFD9-1F5A7BCE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C0C3E0-1164-410D-89D1-71AB62E3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9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4F82D9-6F51-4776-A319-F4605F7B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C503B-A1F0-4607-9559-1D3E27E2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7EF60-1E89-4E48-B2C9-6699F548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0E22-9EE2-411E-A4D2-EF21094ED07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16E84-1EBA-4253-8062-6204FA64E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036E4-8274-46EF-96E8-B43DB4ACD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D753-56FD-42C7-AF9E-9E7A3B5F7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9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F397E71-9CE4-439E-9203-B334D91B2AB7}"/>
              </a:ext>
            </a:extLst>
          </p:cNvPr>
          <p:cNvSpPr/>
          <p:nvPr/>
        </p:nvSpPr>
        <p:spPr>
          <a:xfrm>
            <a:off x="2909454" y="1652155"/>
            <a:ext cx="4572000" cy="4281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7C530C-CB66-40B6-903E-AC278D1D9911}"/>
              </a:ext>
            </a:extLst>
          </p:cNvPr>
          <p:cNvSpPr/>
          <p:nvPr/>
        </p:nvSpPr>
        <p:spPr>
          <a:xfrm>
            <a:off x="4852555" y="1215736"/>
            <a:ext cx="4977245" cy="49045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A372-7213-46C9-B496-FA6999520C82}"/>
              </a:ext>
            </a:extLst>
          </p:cNvPr>
          <p:cNvSpPr txBox="1"/>
          <p:nvPr/>
        </p:nvSpPr>
        <p:spPr>
          <a:xfrm>
            <a:off x="4291446" y="146748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9A170-EDE1-4508-A78F-CBE7E8FEA6F4}"/>
              </a:ext>
            </a:extLst>
          </p:cNvPr>
          <p:cNvSpPr txBox="1"/>
          <p:nvPr/>
        </p:nvSpPr>
        <p:spPr>
          <a:xfrm>
            <a:off x="8044247" y="103107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FBA4D-8D15-4BBD-AAD4-23B9808DF58C}"/>
              </a:ext>
            </a:extLst>
          </p:cNvPr>
          <p:cNvSpPr txBox="1"/>
          <p:nvPr/>
        </p:nvSpPr>
        <p:spPr>
          <a:xfrm flipH="1">
            <a:off x="4291445" y="2909454"/>
            <a:ext cx="4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BEBD3-BA4F-4E44-9D66-345667E016FA}"/>
              </a:ext>
            </a:extLst>
          </p:cNvPr>
          <p:cNvSpPr txBox="1"/>
          <p:nvPr/>
        </p:nvSpPr>
        <p:spPr>
          <a:xfrm flipH="1">
            <a:off x="5763491" y="2909454"/>
            <a:ext cx="4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8FBF9-48D9-4769-9043-4008FA150C19}"/>
              </a:ext>
            </a:extLst>
          </p:cNvPr>
          <p:cNvSpPr txBox="1"/>
          <p:nvPr/>
        </p:nvSpPr>
        <p:spPr>
          <a:xfrm flipH="1">
            <a:off x="5763491" y="3808723"/>
            <a:ext cx="4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C0B2F-CD4E-4168-8BE7-485E8BC3EB5A}"/>
              </a:ext>
            </a:extLst>
          </p:cNvPr>
          <p:cNvSpPr txBox="1"/>
          <p:nvPr/>
        </p:nvSpPr>
        <p:spPr>
          <a:xfrm flipH="1">
            <a:off x="8220893" y="3808723"/>
            <a:ext cx="4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7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81892-A5B9-4E0E-A032-BD0E929479F1}"/>
              </a:ext>
            </a:extLst>
          </p:cNvPr>
          <p:cNvSpPr txBox="1"/>
          <p:nvPr/>
        </p:nvSpPr>
        <p:spPr>
          <a:xfrm>
            <a:off x="1018309" y="831272"/>
            <a:ext cx="25122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C</a:t>
            </a:r>
            <a:r>
              <a:rPr lang="en-US" altLang="ko-KR" sz="12000" dirty="0"/>
              <a:t>R</a:t>
            </a:r>
            <a:r>
              <a:rPr lang="en-US" altLang="ko-KR" sz="6600" dirty="0"/>
              <a:t>U</a:t>
            </a:r>
            <a:r>
              <a:rPr lang="en-US" altLang="ko-KR" sz="2800" dirty="0"/>
              <a:t>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3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C4638E-40B5-47E2-A2C8-23E602AC21C8}"/>
              </a:ext>
            </a:extLst>
          </p:cNvPr>
          <p:cNvSpPr/>
          <p:nvPr/>
        </p:nvSpPr>
        <p:spPr>
          <a:xfrm>
            <a:off x="1070263" y="1610592"/>
            <a:ext cx="2784764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br>
              <a:rPr lang="en-US" altLang="ko-KR" dirty="0"/>
            </a:br>
            <a:r>
              <a:rPr lang="en-US" altLang="ko-KR" dirty="0"/>
              <a:t>update B</a:t>
            </a:r>
          </a:p>
          <a:p>
            <a:pPr algn="ctr"/>
            <a:r>
              <a:rPr lang="en-US" altLang="ko-KR" dirty="0"/>
              <a:t>Delete C</a:t>
            </a:r>
            <a:br>
              <a:rPr lang="en-US" altLang="ko-KR" dirty="0"/>
            </a:br>
            <a:r>
              <a:rPr lang="en-US" altLang="ko-KR" dirty="0"/>
              <a:t>Insert D</a:t>
            </a:r>
            <a:endParaRPr lang="ko-KR" altLang="en-US" dirty="0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38FA21BB-D211-46A6-ABC5-023B9FAC00BB}"/>
              </a:ext>
            </a:extLst>
          </p:cNvPr>
          <p:cNvSpPr/>
          <p:nvPr/>
        </p:nvSpPr>
        <p:spPr>
          <a:xfrm>
            <a:off x="675409" y="1641764"/>
            <a:ext cx="301336" cy="1257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ACAA4-28C4-47A4-B79C-F51C6A87543C}"/>
              </a:ext>
            </a:extLst>
          </p:cNvPr>
          <p:cNvSpPr txBox="1"/>
          <p:nvPr/>
        </p:nvSpPr>
        <p:spPr>
          <a:xfrm>
            <a:off x="226247" y="207909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73740-5262-43F8-90FB-3096F37B118A}"/>
              </a:ext>
            </a:extLst>
          </p:cNvPr>
          <p:cNvCxnSpPr/>
          <p:nvPr/>
        </p:nvCxnSpPr>
        <p:spPr>
          <a:xfrm>
            <a:off x="3855027" y="3083730"/>
            <a:ext cx="1776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6CAB6A-8A73-4B50-8B04-473ED3F88F50}"/>
              </a:ext>
            </a:extLst>
          </p:cNvPr>
          <p:cNvSpPr txBox="1"/>
          <p:nvPr/>
        </p:nvSpPr>
        <p:spPr>
          <a:xfrm>
            <a:off x="2872066" y="289906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Success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112BB-C481-4D84-9DFA-75E74C0CFE70}"/>
              </a:ext>
            </a:extLst>
          </p:cNvPr>
          <p:cNvSpPr txBox="1"/>
          <p:nvPr/>
        </p:nvSpPr>
        <p:spPr>
          <a:xfrm>
            <a:off x="5756563" y="289906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Commit;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C1A3CF-78AC-4FAC-A2B5-DD031590221D}"/>
              </a:ext>
            </a:extLst>
          </p:cNvPr>
          <p:cNvCxnSpPr/>
          <p:nvPr/>
        </p:nvCxnSpPr>
        <p:spPr>
          <a:xfrm>
            <a:off x="4094018" y="1610592"/>
            <a:ext cx="0" cy="65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FD3787-82CE-4F7E-BD78-57224E3D7633}"/>
              </a:ext>
            </a:extLst>
          </p:cNvPr>
          <p:cNvSpPr txBox="1"/>
          <p:nvPr/>
        </p:nvSpPr>
        <p:spPr>
          <a:xfrm>
            <a:off x="3948545" y="2171424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Fail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65A8F0-BF9F-48CD-9EBC-A07F24DE3A72}"/>
              </a:ext>
            </a:extLst>
          </p:cNvPr>
          <p:cNvCxnSpPr/>
          <p:nvPr/>
        </p:nvCxnSpPr>
        <p:spPr>
          <a:xfrm>
            <a:off x="4617303" y="2356090"/>
            <a:ext cx="567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9682C6-C0C7-44B7-B3E7-5CA4E0BC6377}"/>
              </a:ext>
            </a:extLst>
          </p:cNvPr>
          <p:cNvSpPr txBox="1"/>
          <p:nvPr/>
        </p:nvSpPr>
        <p:spPr>
          <a:xfrm>
            <a:off x="5185064" y="2165913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Roll back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5A53-37F6-46DB-8D1B-C8CD249C63F6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750635" y="1371600"/>
            <a:ext cx="1" cy="79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8B3AD2-E004-44CD-802F-9B6EA8796A90}"/>
              </a:ext>
            </a:extLst>
          </p:cNvPr>
          <p:cNvSpPr txBox="1"/>
          <p:nvPr/>
        </p:nvSpPr>
        <p:spPr>
          <a:xfrm>
            <a:off x="2977863" y="11869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CTnote91</dc:creator>
  <cp:lastModifiedBy>CTnote91</cp:lastModifiedBy>
  <cp:revision>9</cp:revision>
  <dcterms:created xsi:type="dcterms:W3CDTF">2021-07-27T00:31:20Z</dcterms:created>
  <dcterms:modified xsi:type="dcterms:W3CDTF">2021-07-28T03:46:06Z</dcterms:modified>
</cp:coreProperties>
</file>