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2B547-7140-4C85-9F3A-1182D98A8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DE63A3-0C90-46A1-A84D-6F5AB2053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D5FF6-F902-4581-A649-1827E220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B8D6-4B26-4384-B836-0D041DA798EA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01825-8228-4091-8A53-D4B6F369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A278B-CFDE-41D5-B71A-94580F24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64B6-C318-47DB-8BB5-27B629948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76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E36AF-151F-44DA-A362-423374A4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42AD2D-36A0-48BC-9FA0-D2FA5E232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1C96F-E109-4056-9CDF-FA5757F1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B8D6-4B26-4384-B836-0D041DA798EA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F05BE-ABF8-4809-AD05-353448E4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FC7C0-D16F-4CBC-B156-9595EC23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64B6-C318-47DB-8BB5-27B629948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92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D38E02-8B6E-419E-8D2C-5FDBF154A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8F8B5B-CB09-45CC-AF1D-D59F414D5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C1586-6F02-40FF-B4BA-02A2D2C8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B8D6-4B26-4384-B836-0D041DA798EA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21D4E-334B-4343-87F1-80638762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E65B2-625B-48DD-90EB-B4576807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64B6-C318-47DB-8BB5-27B629948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86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502F0-5CA1-430F-AFAE-61272FAD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4B720-A1FD-468D-8B0E-4A9FD063B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9CAF4-077C-49E3-8439-95A56D7D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B8D6-4B26-4384-B836-0D041DA798EA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7D491-2E5F-4B51-A839-888F63DC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9A54AC-7D6C-4979-B524-FE30CECF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64B6-C318-47DB-8BB5-27B629948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9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EFDA5-0158-46C8-BD59-702A6B42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7E5C3-0410-4C63-978A-FEC113564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01C9F-AFD4-4DEB-BD78-3F4B789E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B8D6-4B26-4384-B836-0D041DA798EA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D8363-1383-409F-A630-BD61C222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734A4-4776-4C37-8E65-8058A0CA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64B6-C318-47DB-8BB5-27B629948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55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67F2E-6467-48E0-83EB-E81CD6D0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E596B-F18A-4BBC-8323-5EE41B944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AC6975-61DD-4CAB-AE07-E473469A8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8FF47D-237E-487C-9C1E-209DB156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B8D6-4B26-4384-B836-0D041DA798EA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800EE2-C4EF-427E-BF49-3E70CFE9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50F1E-6BEC-4BD1-999C-830DF2A0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64B6-C318-47DB-8BB5-27B629948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4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2D46E-792D-4623-B836-E2F2E02F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0E1BCF-A251-4EFD-B6DB-B36591033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2E9B14-4960-47F8-BF01-A67BD374D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68D43E-3F35-4318-8993-F6057EB26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CC6BE2-E803-43E7-A556-00C5F61F1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2F2BD0-C503-40E0-81EA-17D57407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B8D6-4B26-4384-B836-0D041DA798EA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FBF886-A359-4F81-BB57-F84D3B99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B80D07-817A-4488-96BA-8E02DA72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64B6-C318-47DB-8BB5-27B629948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9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F480C-9A2C-4D7C-8D70-159DA854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96B3B-78CE-4C9D-A727-207C65A4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B8D6-4B26-4384-B836-0D041DA798EA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6EE698-0B2F-4672-AA19-69A66542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897B5-112F-4333-894B-A07E0417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64B6-C318-47DB-8BB5-27B629948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1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2CB18E-3F65-426C-BD29-C6D65B38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B8D6-4B26-4384-B836-0D041DA798EA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00DAC1-4980-415B-B04E-18B2FB52F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9A38A-CCC4-4CB3-8515-7B609918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64B6-C318-47DB-8BB5-27B629948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47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F9770-3F76-4802-9E3A-EDDD77D8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11BF5-60D3-4695-8E99-B8D21A383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F6F66C-A120-4AB4-AD19-CA6BC28B6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B56916-290C-4300-8369-9CE1A3ED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B8D6-4B26-4384-B836-0D041DA798EA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0A15D6-7D2A-4C0E-AE56-681D7922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46354C-05DE-488B-A3DF-286CBE5F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64B6-C318-47DB-8BB5-27B629948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26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4830A-1CAA-4A15-A50F-BF6386A6D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CC56D8-3F4F-4B29-B0C9-C56D479D0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073CAB-B2B6-4829-AE60-8A4199AA5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141279-AB4F-404A-B44F-5FB23D73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B8D6-4B26-4384-B836-0D041DA798EA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7F7020-927D-45E2-857A-734BEA69A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6E8C9-185C-4AB6-99D8-27AF2AF6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64B6-C318-47DB-8BB5-27B629948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1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C3BD49-DDDD-48BC-B420-BAC0EA7F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9CE2DE-A0B5-4E11-B568-CD60DA871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1FCAE-246A-424E-8D91-7AD16E774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AB8D6-4B26-4384-B836-0D041DA798EA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9392B-687B-4FD5-ACF2-A3ACBA896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83F69-DE60-409E-A9FC-6026EC7C8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464B6-C318-47DB-8BB5-27B629948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0E6079-8355-402C-9396-B42EA676E690}"/>
              </a:ext>
            </a:extLst>
          </p:cNvPr>
          <p:cNvCxnSpPr/>
          <p:nvPr/>
        </p:nvCxnSpPr>
        <p:spPr>
          <a:xfrm>
            <a:off x="1795244" y="553673"/>
            <a:ext cx="0" cy="5595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E765C4-DEA5-41F0-9957-C9E4760FED56}"/>
              </a:ext>
            </a:extLst>
          </p:cNvPr>
          <p:cNvSpPr txBox="1"/>
          <p:nvPr/>
        </p:nvSpPr>
        <p:spPr>
          <a:xfrm>
            <a:off x="302004" y="19294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B1CD84-6360-4514-B71C-3377A49EAD14}"/>
              </a:ext>
            </a:extLst>
          </p:cNvPr>
          <p:cNvSpPr txBox="1"/>
          <p:nvPr/>
        </p:nvSpPr>
        <p:spPr>
          <a:xfrm>
            <a:off x="2494533" y="192947"/>
            <a:ext cx="160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(key1, value1)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7DBF8CE-D87C-411D-B83F-59A7017F5FFB}"/>
              </a:ext>
            </a:extLst>
          </p:cNvPr>
          <p:cNvCxnSpPr/>
          <p:nvPr/>
        </p:nvCxnSpPr>
        <p:spPr>
          <a:xfrm>
            <a:off x="5402510" y="553673"/>
            <a:ext cx="0" cy="5595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8CB864E-6CD2-4F24-AB06-6BEBDE61F6D4}"/>
              </a:ext>
            </a:extLst>
          </p:cNvPr>
          <p:cNvCxnSpPr/>
          <p:nvPr/>
        </p:nvCxnSpPr>
        <p:spPr>
          <a:xfrm>
            <a:off x="8883941" y="553673"/>
            <a:ext cx="0" cy="5595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550345-6B85-4CF9-B4F2-DD97765299F3}"/>
              </a:ext>
            </a:extLst>
          </p:cNvPr>
          <p:cNvSpPr txBox="1"/>
          <p:nvPr/>
        </p:nvSpPr>
        <p:spPr>
          <a:xfrm>
            <a:off x="5062513" y="21811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MAP</a:t>
            </a:r>
            <a:endParaRPr lang="ko-KR" altLang="en-US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04F005-B30C-4C05-9D26-317E6D9ABBA5}"/>
              </a:ext>
            </a:extLst>
          </p:cNvPr>
          <p:cNvSpPr txBox="1"/>
          <p:nvPr/>
        </p:nvSpPr>
        <p:spPr>
          <a:xfrm>
            <a:off x="6125864" y="184341"/>
            <a:ext cx="20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(key2, list[value2])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23656F-272A-4674-A7F0-B259E3D23427}"/>
              </a:ext>
            </a:extLst>
          </p:cNvPr>
          <p:cNvSpPr txBox="1"/>
          <p:nvPr/>
        </p:nvSpPr>
        <p:spPr>
          <a:xfrm>
            <a:off x="8569936" y="218114"/>
            <a:ext cx="94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Reduce</a:t>
            </a:r>
            <a:endParaRPr lang="ko-KR" alt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2E57CA-0B82-4321-92EA-5E558DA78409}"/>
              </a:ext>
            </a:extLst>
          </p:cNvPr>
          <p:cNvSpPr txBox="1"/>
          <p:nvPr/>
        </p:nvSpPr>
        <p:spPr>
          <a:xfrm>
            <a:off x="9623216" y="184341"/>
            <a:ext cx="17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[(key3, value3])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F079FD-2808-481F-9F21-7E0799B329D4}"/>
              </a:ext>
            </a:extLst>
          </p:cNvPr>
          <p:cNvSpPr/>
          <p:nvPr/>
        </p:nvSpPr>
        <p:spPr>
          <a:xfrm>
            <a:off x="250299" y="1074007"/>
            <a:ext cx="1040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10,000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F83CC1-59C0-4BF6-94B3-1A5F05CBDCA6}"/>
              </a:ext>
            </a:extLst>
          </p:cNvPr>
          <p:cNvSpPr/>
          <p:nvPr/>
        </p:nvSpPr>
        <p:spPr>
          <a:xfrm>
            <a:off x="250299" y="1543790"/>
            <a:ext cx="1040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50,000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43EF75D-C68C-4F1A-8F36-01006B72A608}"/>
              </a:ext>
            </a:extLst>
          </p:cNvPr>
          <p:cNvSpPr/>
          <p:nvPr/>
        </p:nvSpPr>
        <p:spPr>
          <a:xfrm>
            <a:off x="250299" y="2013573"/>
            <a:ext cx="620776" cy="6123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6FDBD3F-BEA5-4B84-861E-A168B3D731A4}"/>
              </a:ext>
            </a:extLst>
          </p:cNvPr>
          <p:cNvSpPr/>
          <p:nvPr/>
        </p:nvSpPr>
        <p:spPr>
          <a:xfrm>
            <a:off x="250299" y="3095753"/>
            <a:ext cx="620776" cy="6123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2379DD6-6EBD-49F8-8B6D-7243D1E0534E}"/>
              </a:ext>
            </a:extLst>
          </p:cNvPr>
          <p:cNvSpPr/>
          <p:nvPr/>
        </p:nvSpPr>
        <p:spPr>
          <a:xfrm>
            <a:off x="772819" y="2554663"/>
            <a:ext cx="620776" cy="6123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DD453D1-62E6-4EDF-8978-8398A433B8E2}"/>
              </a:ext>
            </a:extLst>
          </p:cNvPr>
          <p:cNvSpPr/>
          <p:nvPr/>
        </p:nvSpPr>
        <p:spPr>
          <a:xfrm>
            <a:off x="245367" y="4013810"/>
            <a:ext cx="527452" cy="52033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9A509B9-4407-499A-9DAB-6401562A4420}"/>
              </a:ext>
            </a:extLst>
          </p:cNvPr>
          <p:cNvSpPr/>
          <p:nvPr/>
        </p:nvSpPr>
        <p:spPr>
          <a:xfrm>
            <a:off x="258317" y="4815066"/>
            <a:ext cx="527452" cy="52033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6BB2D7-87E3-431C-A491-7F5D7A795681}"/>
              </a:ext>
            </a:extLst>
          </p:cNvPr>
          <p:cNvSpPr txBox="1"/>
          <p:nvPr/>
        </p:nvSpPr>
        <p:spPr>
          <a:xfrm>
            <a:off x="122307" y="63347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동전의 개수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8567C45-EBB3-479F-9597-3A29EDE14A74}"/>
              </a:ext>
            </a:extLst>
          </p:cNvPr>
          <p:cNvCxnSpPr>
            <a:cxnSpLocks/>
          </p:cNvCxnSpPr>
          <p:nvPr/>
        </p:nvCxnSpPr>
        <p:spPr>
          <a:xfrm>
            <a:off x="999811" y="2273310"/>
            <a:ext cx="1235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4DB2D36-20A0-42D8-908B-EB64435452B4}"/>
              </a:ext>
            </a:extLst>
          </p:cNvPr>
          <p:cNvSpPr txBox="1"/>
          <p:nvPr/>
        </p:nvSpPr>
        <p:spPr>
          <a:xfrm>
            <a:off x="2487440" y="2088644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동전</a:t>
            </a:r>
            <a:r>
              <a:rPr lang="en-US" altLang="ko-KR" dirty="0"/>
              <a:t>, 1)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9DCE00-145B-4C12-B59B-4049B30CE2DD}"/>
              </a:ext>
            </a:extLst>
          </p:cNvPr>
          <p:cNvSpPr txBox="1"/>
          <p:nvPr/>
        </p:nvSpPr>
        <p:spPr>
          <a:xfrm>
            <a:off x="2487440" y="2625969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동전</a:t>
            </a:r>
            <a:r>
              <a:rPr lang="en-US" altLang="ko-KR" dirty="0"/>
              <a:t>, 1)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F41C19-3684-4168-B7A3-28F236F49C6F}"/>
              </a:ext>
            </a:extLst>
          </p:cNvPr>
          <p:cNvSpPr txBox="1"/>
          <p:nvPr/>
        </p:nvSpPr>
        <p:spPr>
          <a:xfrm>
            <a:off x="2487440" y="3244334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동전</a:t>
            </a:r>
            <a:r>
              <a:rPr lang="en-US" altLang="ko-KR" dirty="0"/>
              <a:t>, 1)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03399F-7B4E-4D29-835F-98C4882E7E18}"/>
              </a:ext>
            </a:extLst>
          </p:cNvPr>
          <p:cNvSpPr txBox="1"/>
          <p:nvPr/>
        </p:nvSpPr>
        <p:spPr>
          <a:xfrm>
            <a:off x="2487440" y="408931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동전</a:t>
            </a:r>
            <a:r>
              <a:rPr lang="en-US" altLang="ko-KR" dirty="0"/>
              <a:t>, 1)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20C618-F77B-4F05-A7EF-EF19B83C31BE}"/>
              </a:ext>
            </a:extLst>
          </p:cNvPr>
          <p:cNvSpPr txBox="1"/>
          <p:nvPr/>
        </p:nvSpPr>
        <p:spPr>
          <a:xfrm>
            <a:off x="2487440" y="4938374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동전</a:t>
            </a:r>
            <a:r>
              <a:rPr lang="en-US" altLang="ko-KR" dirty="0"/>
              <a:t>, 1)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699A55F-EA7D-4A84-B7AF-CBA9EDA3661C}"/>
              </a:ext>
            </a:extLst>
          </p:cNvPr>
          <p:cNvCxnSpPr>
            <a:cxnSpLocks/>
          </p:cNvCxnSpPr>
          <p:nvPr/>
        </p:nvCxnSpPr>
        <p:spPr>
          <a:xfrm>
            <a:off x="4779294" y="2273310"/>
            <a:ext cx="1235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BD993A-071F-4B45-B40C-9DFC1CA74F18}"/>
              </a:ext>
            </a:extLst>
          </p:cNvPr>
          <p:cNvSpPr txBox="1"/>
          <p:nvPr/>
        </p:nvSpPr>
        <p:spPr>
          <a:xfrm>
            <a:off x="6265950" y="2088644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동전</a:t>
            </a:r>
            <a:r>
              <a:rPr lang="en-US" altLang="ko-KR" dirty="0"/>
              <a:t>, [1,1,1,1,1])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A3E0050-3809-49A8-A76B-D2119DCEF47C}"/>
              </a:ext>
            </a:extLst>
          </p:cNvPr>
          <p:cNvCxnSpPr>
            <a:cxnSpLocks/>
          </p:cNvCxnSpPr>
          <p:nvPr/>
        </p:nvCxnSpPr>
        <p:spPr>
          <a:xfrm>
            <a:off x="8387942" y="2273310"/>
            <a:ext cx="1235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4E2FBCA-B916-4D0B-89D1-7ACADDC9C6BA}"/>
              </a:ext>
            </a:extLst>
          </p:cNvPr>
          <p:cNvSpPr txBox="1"/>
          <p:nvPr/>
        </p:nvSpPr>
        <p:spPr>
          <a:xfrm>
            <a:off x="9750781" y="208864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동전</a:t>
            </a:r>
            <a:r>
              <a:rPr lang="en-US" altLang="ko-KR" dirty="0"/>
              <a:t>,5)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60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0E6079-8355-402C-9396-B42EA676E690}"/>
              </a:ext>
            </a:extLst>
          </p:cNvPr>
          <p:cNvCxnSpPr/>
          <p:nvPr/>
        </p:nvCxnSpPr>
        <p:spPr>
          <a:xfrm>
            <a:off x="1795244" y="553673"/>
            <a:ext cx="0" cy="5595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E765C4-DEA5-41F0-9957-C9E4760FED56}"/>
              </a:ext>
            </a:extLst>
          </p:cNvPr>
          <p:cNvSpPr txBox="1"/>
          <p:nvPr/>
        </p:nvSpPr>
        <p:spPr>
          <a:xfrm>
            <a:off x="302004" y="19294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B1CD84-6360-4514-B71C-3377A49EAD14}"/>
              </a:ext>
            </a:extLst>
          </p:cNvPr>
          <p:cNvSpPr txBox="1"/>
          <p:nvPr/>
        </p:nvSpPr>
        <p:spPr>
          <a:xfrm>
            <a:off x="2494533" y="192947"/>
            <a:ext cx="160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(key1, value1)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7DBF8CE-D87C-411D-B83F-59A7017F5FFB}"/>
              </a:ext>
            </a:extLst>
          </p:cNvPr>
          <p:cNvCxnSpPr/>
          <p:nvPr/>
        </p:nvCxnSpPr>
        <p:spPr>
          <a:xfrm>
            <a:off x="5402510" y="553673"/>
            <a:ext cx="0" cy="5595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8CB864E-6CD2-4F24-AB06-6BEBDE61F6D4}"/>
              </a:ext>
            </a:extLst>
          </p:cNvPr>
          <p:cNvCxnSpPr/>
          <p:nvPr/>
        </p:nvCxnSpPr>
        <p:spPr>
          <a:xfrm>
            <a:off x="8883941" y="553673"/>
            <a:ext cx="0" cy="5595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550345-6B85-4CF9-B4F2-DD97765299F3}"/>
              </a:ext>
            </a:extLst>
          </p:cNvPr>
          <p:cNvSpPr txBox="1"/>
          <p:nvPr/>
        </p:nvSpPr>
        <p:spPr>
          <a:xfrm>
            <a:off x="5062513" y="21811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MAP</a:t>
            </a:r>
            <a:endParaRPr lang="ko-KR" altLang="en-US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04F005-B30C-4C05-9D26-317E6D9ABBA5}"/>
              </a:ext>
            </a:extLst>
          </p:cNvPr>
          <p:cNvSpPr txBox="1"/>
          <p:nvPr/>
        </p:nvSpPr>
        <p:spPr>
          <a:xfrm>
            <a:off x="6125864" y="184341"/>
            <a:ext cx="20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(key2, list[value2])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23656F-272A-4674-A7F0-B259E3D23427}"/>
              </a:ext>
            </a:extLst>
          </p:cNvPr>
          <p:cNvSpPr txBox="1"/>
          <p:nvPr/>
        </p:nvSpPr>
        <p:spPr>
          <a:xfrm>
            <a:off x="8569936" y="218114"/>
            <a:ext cx="94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Reduce</a:t>
            </a:r>
            <a:endParaRPr lang="ko-KR" alt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2E57CA-0B82-4321-92EA-5E558DA78409}"/>
              </a:ext>
            </a:extLst>
          </p:cNvPr>
          <p:cNvSpPr txBox="1"/>
          <p:nvPr/>
        </p:nvSpPr>
        <p:spPr>
          <a:xfrm>
            <a:off x="9623216" y="184341"/>
            <a:ext cx="17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[(key3, value3])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F079FD-2808-481F-9F21-7E0799B329D4}"/>
              </a:ext>
            </a:extLst>
          </p:cNvPr>
          <p:cNvSpPr/>
          <p:nvPr/>
        </p:nvSpPr>
        <p:spPr>
          <a:xfrm>
            <a:off x="250299" y="1074007"/>
            <a:ext cx="1040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10,000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F83CC1-59C0-4BF6-94B3-1A5F05CBDCA6}"/>
              </a:ext>
            </a:extLst>
          </p:cNvPr>
          <p:cNvSpPr/>
          <p:nvPr/>
        </p:nvSpPr>
        <p:spPr>
          <a:xfrm>
            <a:off x="250299" y="1543790"/>
            <a:ext cx="1040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50,000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43EF75D-C68C-4F1A-8F36-01006B72A608}"/>
              </a:ext>
            </a:extLst>
          </p:cNvPr>
          <p:cNvSpPr/>
          <p:nvPr/>
        </p:nvSpPr>
        <p:spPr>
          <a:xfrm>
            <a:off x="250299" y="2013573"/>
            <a:ext cx="620776" cy="6123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6FDBD3F-BEA5-4B84-861E-A168B3D731A4}"/>
              </a:ext>
            </a:extLst>
          </p:cNvPr>
          <p:cNvSpPr/>
          <p:nvPr/>
        </p:nvSpPr>
        <p:spPr>
          <a:xfrm>
            <a:off x="250299" y="3095753"/>
            <a:ext cx="620776" cy="6123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2379DD6-6EBD-49F8-8B6D-7243D1E0534E}"/>
              </a:ext>
            </a:extLst>
          </p:cNvPr>
          <p:cNvSpPr/>
          <p:nvPr/>
        </p:nvSpPr>
        <p:spPr>
          <a:xfrm>
            <a:off x="772819" y="2554663"/>
            <a:ext cx="620776" cy="6123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DD453D1-62E6-4EDF-8978-8398A433B8E2}"/>
              </a:ext>
            </a:extLst>
          </p:cNvPr>
          <p:cNvSpPr/>
          <p:nvPr/>
        </p:nvSpPr>
        <p:spPr>
          <a:xfrm>
            <a:off x="245367" y="4013810"/>
            <a:ext cx="527452" cy="52033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9A509B9-4407-499A-9DAB-6401562A4420}"/>
              </a:ext>
            </a:extLst>
          </p:cNvPr>
          <p:cNvSpPr/>
          <p:nvPr/>
        </p:nvSpPr>
        <p:spPr>
          <a:xfrm>
            <a:off x="258317" y="4815066"/>
            <a:ext cx="527452" cy="52033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6BB2D7-87E3-431C-A491-7F5D7A795681}"/>
              </a:ext>
            </a:extLst>
          </p:cNvPr>
          <p:cNvSpPr txBox="1"/>
          <p:nvPr/>
        </p:nvSpPr>
        <p:spPr>
          <a:xfrm>
            <a:off x="122307" y="63347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동전별</a:t>
            </a:r>
            <a:r>
              <a:rPr lang="en-US" altLang="ko-KR" dirty="0"/>
              <a:t> </a:t>
            </a:r>
            <a:r>
              <a:rPr lang="ko-KR" altLang="en-US" dirty="0"/>
              <a:t>총액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8567C45-EBB3-479F-9597-3A29EDE14A74}"/>
              </a:ext>
            </a:extLst>
          </p:cNvPr>
          <p:cNvCxnSpPr>
            <a:cxnSpLocks/>
          </p:cNvCxnSpPr>
          <p:nvPr/>
        </p:nvCxnSpPr>
        <p:spPr>
          <a:xfrm>
            <a:off x="999811" y="2273310"/>
            <a:ext cx="1235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4DB2D36-20A0-42D8-908B-EB64435452B4}"/>
              </a:ext>
            </a:extLst>
          </p:cNvPr>
          <p:cNvSpPr txBox="1"/>
          <p:nvPr/>
        </p:nvSpPr>
        <p:spPr>
          <a:xfrm>
            <a:off x="2487440" y="2088644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(500, 500)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699A55F-EA7D-4A84-B7AF-CBA9EDA3661C}"/>
              </a:ext>
            </a:extLst>
          </p:cNvPr>
          <p:cNvCxnSpPr>
            <a:cxnSpLocks/>
          </p:cNvCxnSpPr>
          <p:nvPr/>
        </p:nvCxnSpPr>
        <p:spPr>
          <a:xfrm>
            <a:off x="4779294" y="2273310"/>
            <a:ext cx="1235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BD993A-071F-4B45-B40C-9DFC1CA74F18}"/>
              </a:ext>
            </a:extLst>
          </p:cNvPr>
          <p:cNvSpPr txBox="1"/>
          <p:nvPr/>
        </p:nvSpPr>
        <p:spPr>
          <a:xfrm>
            <a:off x="6265950" y="208864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(500, [500,500,500])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A3E0050-3809-49A8-A76B-D2119DCEF47C}"/>
              </a:ext>
            </a:extLst>
          </p:cNvPr>
          <p:cNvCxnSpPr>
            <a:cxnSpLocks/>
          </p:cNvCxnSpPr>
          <p:nvPr/>
        </p:nvCxnSpPr>
        <p:spPr>
          <a:xfrm>
            <a:off x="8387942" y="2273310"/>
            <a:ext cx="1235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4E2FBCA-B916-4D0B-89D1-7ACADDC9C6BA}"/>
              </a:ext>
            </a:extLst>
          </p:cNvPr>
          <p:cNvSpPr txBox="1"/>
          <p:nvPr/>
        </p:nvSpPr>
        <p:spPr>
          <a:xfrm>
            <a:off x="9750781" y="2088644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(500,1500)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556C06-CB5B-4442-9DC9-A98AC3FFD6BE}"/>
              </a:ext>
            </a:extLst>
          </p:cNvPr>
          <p:cNvSpPr txBox="1"/>
          <p:nvPr/>
        </p:nvSpPr>
        <p:spPr>
          <a:xfrm>
            <a:off x="2487440" y="2625969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(500, 500)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437633-3EE3-4BDB-A856-F8F75742C336}"/>
              </a:ext>
            </a:extLst>
          </p:cNvPr>
          <p:cNvSpPr txBox="1"/>
          <p:nvPr/>
        </p:nvSpPr>
        <p:spPr>
          <a:xfrm>
            <a:off x="2487440" y="3244334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(500, 500)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3A40BE-320A-4BD5-A074-E310F8238920}"/>
              </a:ext>
            </a:extLst>
          </p:cNvPr>
          <p:cNvSpPr txBox="1"/>
          <p:nvPr/>
        </p:nvSpPr>
        <p:spPr>
          <a:xfrm>
            <a:off x="2487440" y="408931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(100, 100)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E7A80B-60D1-4263-861B-29EF1F3E189D}"/>
              </a:ext>
            </a:extLst>
          </p:cNvPr>
          <p:cNvSpPr txBox="1"/>
          <p:nvPr/>
        </p:nvSpPr>
        <p:spPr>
          <a:xfrm>
            <a:off x="2487440" y="4890566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(100, 100)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337ECD-EF81-4180-956B-12573EB370FF}"/>
              </a:ext>
            </a:extLst>
          </p:cNvPr>
          <p:cNvSpPr txBox="1"/>
          <p:nvPr/>
        </p:nvSpPr>
        <p:spPr>
          <a:xfrm>
            <a:off x="6265950" y="4630400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(100, [100,100])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4862D5-548A-4289-ACB5-014A6D52CD8F}"/>
              </a:ext>
            </a:extLst>
          </p:cNvPr>
          <p:cNvSpPr txBox="1"/>
          <p:nvPr/>
        </p:nvSpPr>
        <p:spPr>
          <a:xfrm>
            <a:off x="9750781" y="2676195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(100,200)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2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0E6079-8355-402C-9396-B42EA676E690}"/>
              </a:ext>
            </a:extLst>
          </p:cNvPr>
          <p:cNvCxnSpPr/>
          <p:nvPr/>
        </p:nvCxnSpPr>
        <p:spPr>
          <a:xfrm>
            <a:off x="1795244" y="553673"/>
            <a:ext cx="0" cy="5595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E765C4-DEA5-41F0-9957-C9E4760FED56}"/>
              </a:ext>
            </a:extLst>
          </p:cNvPr>
          <p:cNvSpPr txBox="1"/>
          <p:nvPr/>
        </p:nvSpPr>
        <p:spPr>
          <a:xfrm>
            <a:off x="302004" y="19294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B1CD84-6360-4514-B71C-3377A49EAD14}"/>
              </a:ext>
            </a:extLst>
          </p:cNvPr>
          <p:cNvSpPr txBox="1"/>
          <p:nvPr/>
        </p:nvSpPr>
        <p:spPr>
          <a:xfrm>
            <a:off x="2494533" y="192947"/>
            <a:ext cx="160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(key1, value1)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7DBF8CE-D87C-411D-B83F-59A7017F5FFB}"/>
              </a:ext>
            </a:extLst>
          </p:cNvPr>
          <p:cNvCxnSpPr/>
          <p:nvPr/>
        </p:nvCxnSpPr>
        <p:spPr>
          <a:xfrm>
            <a:off x="5402510" y="553673"/>
            <a:ext cx="0" cy="5595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8CB864E-6CD2-4F24-AB06-6BEBDE61F6D4}"/>
              </a:ext>
            </a:extLst>
          </p:cNvPr>
          <p:cNvCxnSpPr/>
          <p:nvPr/>
        </p:nvCxnSpPr>
        <p:spPr>
          <a:xfrm>
            <a:off x="8883941" y="553673"/>
            <a:ext cx="0" cy="5595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550345-6B85-4CF9-B4F2-DD97765299F3}"/>
              </a:ext>
            </a:extLst>
          </p:cNvPr>
          <p:cNvSpPr txBox="1"/>
          <p:nvPr/>
        </p:nvSpPr>
        <p:spPr>
          <a:xfrm>
            <a:off x="5062513" y="21811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MAP</a:t>
            </a:r>
            <a:endParaRPr lang="ko-KR" altLang="en-US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04F005-B30C-4C05-9D26-317E6D9ABBA5}"/>
              </a:ext>
            </a:extLst>
          </p:cNvPr>
          <p:cNvSpPr txBox="1"/>
          <p:nvPr/>
        </p:nvSpPr>
        <p:spPr>
          <a:xfrm>
            <a:off x="6125864" y="184341"/>
            <a:ext cx="20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(key2, list[value2])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23656F-272A-4674-A7F0-B259E3D23427}"/>
              </a:ext>
            </a:extLst>
          </p:cNvPr>
          <p:cNvSpPr txBox="1"/>
          <p:nvPr/>
        </p:nvSpPr>
        <p:spPr>
          <a:xfrm>
            <a:off x="8569936" y="218114"/>
            <a:ext cx="94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Reduce</a:t>
            </a:r>
            <a:endParaRPr lang="ko-KR" alt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2E57CA-0B82-4321-92EA-5E558DA78409}"/>
              </a:ext>
            </a:extLst>
          </p:cNvPr>
          <p:cNvSpPr txBox="1"/>
          <p:nvPr/>
        </p:nvSpPr>
        <p:spPr>
          <a:xfrm>
            <a:off x="9623216" y="184341"/>
            <a:ext cx="17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[(key3, value3])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F079FD-2808-481F-9F21-7E0799B329D4}"/>
              </a:ext>
            </a:extLst>
          </p:cNvPr>
          <p:cNvSpPr/>
          <p:nvPr/>
        </p:nvSpPr>
        <p:spPr>
          <a:xfrm>
            <a:off x="250299" y="1074007"/>
            <a:ext cx="1040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10,000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F83CC1-59C0-4BF6-94B3-1A5F05CBDCA6}"/>
              </a:ext>
            </a:extLst>
          </p:cNvPr>
          <p:cNvSpPr/>
          <p:nvPr/>
        </p:nvSpPr>
        <p:spPr>
          <a:xfrm>
            <a:off x="250299" y="1543790"/>
            <a:ext cx="1040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50,000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43EF75D-C68C-4F1A-8F36-01006B72A608}"/>
              </a:ext>
            </a:extLst>
          </p:cNvPr>
          <p:cNvSpPr/>
          <p:nvPr/>
        </p:nvSpPr>
        <p:spPr>
          <a:xfrm>
            <a:off x="250299" y="2013573"/>
            <a:ext cx="620776" cy="6123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6FDBD3F-BEA5-4B84-861E-A168B3D731A4}"/>
              </a:ext>
            </a:extLst>
          </p:cNvPr>
          <p:cNvSpPr/>
          <p:nvPr/>
        </p:nvSpPr>
        <p:spPr>
          <a:xfrm>
            <a:off x="250299" y="3095753"/>
            <a:ext cx="620776" cy="6123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2379DD6-6EBD-49F8-8B6D-7243D1E0534E}"/>
              </a:ext>
            </a:extLst>
          </p:cNvPr>
          <p:cNvSpPr/>
          <p:nvPr/>
        </p:nvSpPr>
        <p:spPr>
          <a:xfrm>
            <a:off x="772819" y="2554663"/>
            <a:ext cx="620776" cy="6123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DD453D1-62E6-4EDF-8978-8398A433B8E2}"/>
              </a:ext>
            </a:extLst>
          </p:cNvPr>
          <p:cNvSpPr/>
          <p:nvPr/>
        </p:nvSpPr>
        <p:spPr>
          <a:xfrm>
            <a:off x="245367" y="4013810"/>
            <a:ext cx="527452" cy="52033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9A509B9-4407-499A-9DAB-6401562A4420}"/>
              </a:ext>
            </a:extLst>
          </p:cNvPr>
          <p:cNvSpPr/>
          <p:nvPr/>
        </p:nvSpPr>
        <p:spPr>
          <a:xfrm>
            <a:off x="258317" y="4815066"/>
            <a:ext cx="527452" cy="52033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6BB2D7-87E3-431C-A491-7F5D7A795681}"/>
              </a:ext>
            </a:extLst>
          </p:cNvPr>
          <p:cNvSpPr txBox="1"/>
          <p:nvPr/>
        </p:nvSpPr>
        <p:spPr>
          <a:xfrm>
            <a:off x="122307" y="63347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금액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8567C45-EBB3-479F-9597-3A29EDE14A74}"/>
              </a:ext>
            </a:extLst>
          </p:cNvPr>
          <p:cNvCxnSpPr>
            <a:cxnSpLocks/>
          </p:cNvCxnSpPr>
          <p:nvPr/>
        </p:nvCxnSpPr>
        <p:spPr>
          <a:xfrm>
            <a:off x="999811" y="2273310"/>
            <a:ext cx="1235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4DB2D36-20A0-42D8-908B-EB64435452B4}"/>
              </a:ext>
            </a:extLst>
          </p:cNvPr>
          <p:cNvSpPr txBox="1"/>
          <p:nvPr/>
        </p:nvSpPr>
        <p:spPr>
          <a:xfrm>
            <a:off x="2487440" y="208864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돈</a:t>
            </a:r>
            <a:r>
              <a:rPr lang="en-US" altLang="ko-KR" dirty="0"/>
              <a:t>, 500)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699A55F-EA7D-4A84-B7AF-CBA9EDA3661C}"/>
              </a:ext>
            </a:extLst>
          </p:cNvPr>
          <p:cNvCxnSpPr>
            <a:cxnSpLocks/>
          </p:cNvCxnSpPr>
          <p:nvPr/>
        </p:nvCxnSpPr>
        <p:spPr>
          <a:xfrm>
            <a:off x="4779294" y="2273310"/>
            <a:ext cx="1235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BD993A-071F-4B45-B40C-9DFC1CA74F18}"/>
              </a:ext>
            </a:extLst>
          </p:cNvPr>
          <p:cNvSpPr txBox="1"/>
          <p:nvPr/>
        </p:nvSpPr>
        <p:spPr>
          <a:xfrm>
            <a:off x="5583037" y="2432754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돈</a:t>
            </a:r>
            <a:r>
              <a:rPr lang="en-US" altLang="ko-KR" dirty="0"/>
              <a:t>, [10000,50000,500,500,500</a:t>
            </a:r>
          </a:p>
          <a:p>
            <a:r>
              <a:rPr lang="en-US" altLang="ko-KR" dirty="0"/>
              <a:t>100,100])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A3E0050-3809-49A8-A76B-D2119DCEF47C}"/>
              </a:ext>
            </a:extLst>
          </p:cNvPr>
          <p:cNvCxnSpPr>
            <a:cxnSpLocks/>
          </p:cNvCxnSpPr>
          <p:nvPr/>
        </p:nvCxnSpPr>
        <p:spPr>
          <a:xfrm>
            <a:off x="8387942" y="2273310"/>
            <a:ext cx="1235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4E2FBCA-B916-4D0B-89D1-7ACADDC9C6BA}"/>
              </a:ext>
            </a:extLst>
          </p:cNvPr>
          <p:cNvSpPr txBox="1"/>
          <p:nvPr/>
        </p:nvSpPr>
        <p:spPr>
          <a:xfrm>
            <a:off x="9750781" y="208864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돈</a:t>
            </a:r>
            <a:r>
              <a:rPr lang="en-US" altLang="ko-KR" dirty="0"/>
              <a:t>,61700)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556C06-CB5B-4442-9DC9-A98AC3FFD6BE}"/>
              </a:ext>
            </a:extLst>
          </p:cNvPr>
          <p:cNvSpPr txBox="1"/>
          <p:nvPr/>
        </p:nvSpPr>
        <p:spPr>
          <a:xfrm>
            <a:off x="2487440" y="262596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돈</a:t>
            </a:r>
            <a:r>
              <a:rPr lang="en-US" altLang="ko-KR" dirty="0"/>
              <a:t>, 500)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437633-3EE3-4BDB-A856-F8F75742C336}"/>
              </a:ext>
            </a:extLst>
          </p:cNvPr>
          <p:cNvSpPr txBox="1"/>
          <p:nvPr/>
        </p:nvSpPr>
        <p:spPr>
          <a:xfrm>
            <a:off x="2487440" y="324433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돈</a:t>
            </a:r>
            <a:r>
              <a:rPr lang="en-US" altLang="ko-KR" dirty="0"/>
              <a:t>, 500)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3A40BE-320A-4BD5-A074-E310F8238920}"/>
              </a:ext>
            </a:extLst>
          </p:cNvPr>
          <p:cNvSpPr txBox="1"/>
          <p:nvPr/>
        </p:nvSpPr>
        <p:spPr>
          <a:xfrm>
            <a:off x="2487440" y="408931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돈</a:t>
            </a:r>
            <a:r>
              <a:rPr lang="en-US" altLang="ko-KR" dirty="0"/>
              <a:t>, 100)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E7A80B-60D1-4263-861B-29EF1F3E189D}"/>
              </a:ext>
            </a:extLst>
          </p:cNvPr>
          <p:cNvSpPr txBox="1"/>
          <p:nvPr/>
        </p:nvSpPr>
        <p:spPr>
          <a:xfrm>
            <a:off x="2487440" y="489056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돈</a:t>
            </a:r>
            <a:r>
              <a:rPr lang="en-US" altLang="ko-KR" dirty="0"/>
              <a:t>, 100)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FB4538-ED03-4387-9A58-7FCC55C2B0DC}"/>
              </a:ext>
            </a:extLst>
          </p:cNvPr>
          <p:cNvSpPr txBox="1"/>
          <p:nvPr/>
        </p:nvSpPr>
        <p:spPr>
          <a:xfrm>
            <a:off x="2487440" y="1002809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돈</a:t>
            </a:r>
            <a:r>
              <a:rPr lang="en-US" altLang="ko-KR" dirty="0"/>
              <a:t>, 10000)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33CCA0-E625-40B6-9ECE-58C92535D2A2}"/>
              </a:ext>
            </a:extLst>
          </p:cNvPr>
          <p:cNvSpPr txBox="1"/>
          <p:nvPr/>
        </p:nvSpPr>
        <p:spPr>
          <a:xfrm>
            <a:off x="2487440" y="1540134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돈</a:t>
            </a:r>
            <a:r>
              <a:rPr lang="en-US" altLang="ko-KR" dirty="0"/>
              <a:t>, 50000)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E78ADA8-5119-49FB-9BE1-3E6A03B6EF2C}"/>
              </a:ext>
            </a:extLst>
          </p:cNvPr>
          <p:cNvCxnSpPr/>
          <p:nvPr/>
        </p:nvCxnSpPr>
        <p:spPr>
          <a:xfrm>
            <a:off x="-268448" y="2013573"/>
            <a:ext cx="5047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22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213</Words>
  <Application>Microsoft Office PowerPoint</Application>
  <PresentationFormat>와이드스크린</PresentationFormat>
  <Paragraphs>68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CTnote91</dc:creator>
  <cp:lastModifiedBy>CTnote91</cp:lastModifiedBy>
  <cp:revision>2</cp:revision>
  <dcterms:created xsi:type="dcterms:W3CDTF">2021-07-29T03:25:53Z</dcterms:created>
  <dcterms:modified xsi:type="dcterms:W3CDTF">2021-07-29T03:47:10Z</dcterms:modified>
</cp:coreProperties>
</file>