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6" r:id="rId5"/>
    <p:sldId id="278" r:id="rId6"/>
    <p:sldId id="279" r:id="rId7"/>
    <p:sldId id="280" r:id="rId8"/>
    <p:sldId id="282" r:id="rId9"/>
    <p:sldId id="276" r:id="rId10"/>
    <p:sldId id="28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0F50C-D411-4012-AA4A-ACDCF8ED8FEE}" v="145" dt="2022-12-28T19:20:38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AE59D-0D41-4551-AE8E-D250469D21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3FA49-8ACF-4648-995B-5FF84129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Jesus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Bom dia, somos o grupo 3, e vamos apresentar o trabalho que desenvolvemos na segunda fase do projeto de DAW: Battleships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FA49-8ACF-4648-995B-5FF841291D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8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Jesus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FA49-8ACF-4648-995B-5FF841291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2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Nyck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FA49-8ACF-4648-995B-5FF841291D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Nyck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FA49-8ACF-4648-995B-5FF841291D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Páscoa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FA49-8ACF-4648-995B-5FF841291D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Páscoa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FA49-8ACF-4648-995B-5FF841291D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Nyck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FA49-8ACF-4648-995B-5FF841291D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Páscoa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FA49-8ACF-4648-995B-5FF841291D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Jesus</a:t>
            </a:r>
          </a:p>
          <a:p>
            <a:endParaRPr lang="pt-PT" noProof="0" dirty="0"/>
          </a:p>
          <a:p>
            <a:r>
              <a:rPr lang="pt-PT" noProof="0" dirty="0"/>
              <a:t>E agora vamos seguir para a nossa demonstração.</a:t>
            </a:r>
          </a:p>
          <a:p>
            <a:r>
              <a:rPr lang="pt-PT" noProof="0" dirty="0"/>
              <a:t>Vamos executar a aplicação na </a:t>
            </a:r>
            <a:r>
              <a:rPr lang="pt-PT" noProof="0" dirty="0" err="1"/>
              <a:t>tag</a:t>
            </a:r>
            <a:r>
              <a:rPr lang="pt-PT" noProof="0" dirty="0"/>
              <a:t> 1.0.0.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FA49-8ACF-4648-995B-5FF841291D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8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640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717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424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779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4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76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0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54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020D26-0BE8-47A5-A38F-E1CEEBDC8960}" type="datetimeFigureOut">
              <a:rPr lang="pt-PT" smtClean="0"/>
              <a:t>28/12/2022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C36BD6-E8BA-49FD-88A2-2BE608F7C1A4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3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7DCD-9768-2856-37E7-15E3D3DF7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150809"/>
            <a:ext cx="10058400" cy="1449535"/>
          </a:xfrm>
        </p:spPr>
        <p:txBody>
          <a:bodyPr/>
          <a:lstStyle/>
          <a:p>
            <a:r>
              <a:rPr lang="pt-PT" dirty="0"/>
              <a:t>Battleships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6B482-4F11-7742-4FE3-38B8B712C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886" y="3600344"/>
            <a:ext cx="9144000" cy="263161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DAW Project 2</a:t>
            </a:r>
            <a:r>
              <a:rPr lang="en-US" sz="3200" baseline="30000" dirty="0">
                <a:solidFill>
                  <a:schemeClr val="tx1"/>
                </a:solidFill>
              </a:rPr>
              <a:t>nd</a:t>
            </a:r>
            <a:r>
              <a:rPr lang="en-US" sz="3200" dirty="0">
                <a:solidFill>
                  <a:schemeClr val="tx1"/>
                </a:solidFill>
              </a:rPr>
              <a:t> phase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Group 03</a:t>
            </a:r>
          </a:p>
          <a:p>
            <a:r>
              <a:rPr lang="pt-PT" dirty="0">
                <a:solidFill>
                  <a:schemeClr val="tx1"/>
                </a:solidFill>
              </a:rPr>
              <a:t>48089 André Páscoa</a:t>
            </a:r>
          </a:p>
          <a:p>
            <a:r>
              <a:rPr lang="pt-PT" dirty="0">
                <a:solidFill>
                  <a:schemeClr val="tx1"/>
                </a:solidFill>
              </a:rPr>
              <a:t>48280 André Jesus</a:t>
            </a:r>
          </a:p>
          <a:p>
            <a:r>
              <a:rPr lang="pt-PT" dirty="0">
                <a:solidFill>
                  <a:schemeClr val="tx1"/>
                </a:solidFill>
              </a:rPr>
              <a:t>48287 Nyckollas Brandão</a:t>
            </a:r>
          </a:p>
        </p:txBody>
      </p:sp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F31AD20B-E7C6-5F53-124C-BFD17022A6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t="11557" r="8840" b="12632"/>
          <a:stretch/>
        </p:blipFill>
        <p:spPr>
          <a:xfrm>
            <a:off x="413657" y="163286"/>
            <a:ext cx="3128410" cy="2068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51728-BC4D-D5AF-8428-D32BA0995CD5}"/>
              </a:ext>
            </a:extLst>
          </p:cNvPr>
          <p:cNvSpPr txBox="1"/>
          <p:nvPr/>
        </p:nvSpPr>
        <p:spPr>
          <a:xfrm>
            <a:off x="10324447" y="5801071"/>
            <a:ext cx="1601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>
                <a:latin typeface="+mj-lt"/>
              </a:rPr>
              <a:t>03</a:t>
            </a:r>
            <a:r>
              <a:rPr lang="pt-PT" sz="2200" dirty="0">
                <a:solidFill>
                  <a:schemeClr val="tx1"/>
                </a:solidFill>
                <a:latin typeface="+mj-lt"/>
              </a:rPr>
              <a:t>/01/2023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9D890C-6F16-2AA1-461D-47AADBA9D427}"/>
              </a:ext>
            </a:extLst>
          </p:cNvPr>
          <p:cNvSpPr txBox="1">
            <a:spLocks/>
          </p:cNvSpPr>
          <p:nvPr/>
        </p:nvSpPr>
        <p:spPr>
          <a:xfrm>
            <a:off x="6616461" y="563730"/>
            <a:ext cx="4759112" cy="1655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800" dirty="0">
                <a:latin typeface="+mn-lt"/>
              </a:rPr>
              <a:t>Desenvolvimento de aplicações web</a:t>
            </a:r>
          </a:p>
          <a:p>
            <a:pPr algn="r"/>
            <a:r>
              <a:rPr lang="pt-PT" sz="1800" dirty="0">
                <a:latin typeface="+mn-lt"/>
              </a:rPr>
              <a:t>Semestre de inverno</a:t>
            </a:r>
          </a:p>
          <a:p>
            <a:pPr algn="r"/>
            <a:r>
              <a:rPr lang="pt-PT" sz="1800" dirty="0">
                <a:latin typeface="+mn-lt"/>
              </a:rPr>
              <a:t>2022/23</a:t>
            </a:r>
          </a:p>
          <a:p>
            <a:pPr algn="r"/>
            <a:r>
              <a:rPr lang="pt-PT" sz="1800" dirty="0">
                <a:latin typeface="+mn-lt"/>
              </a:rPr>
              <a:t>Eng. Pedro Félix</a:t>
            </a:r>
          </a:p>
        </p:txBody>
      </p:sp>
    </p:spTree>
    <p:extLst>
      <p:ext uri="{BB962C8B-B14F-4D97-AF65-F5344CB8AC3E}">
        <p14:creationId xmlns:p14="http://schemas.microsoft.com/office/powerpoint/2010/main" val="68299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20F7-5579-F035-7851-AFC5A785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46D6-4461-9B25-9B36-32FD429E0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329" y="1914746"/>
            <a:ext cx="2879497" cy="4023360"/>
          </a:xfrm>
        </p:spPr>
        <p:txBody>
          <a:bodyPr/>
          <a:lstStyle/>
          <a:p>
            <a:r>
              <a:rPr lang="en-US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📁js</a:t>
            </a:r>
          </a:p>
          <a:p>
            <a:pPr lvl="1"/>
            <a:r>
              <a:rPr lang="en-US" sz="20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📁public</a:t>
            </a:r>
          </a:p>
          <a:p>
            <a:pPr lvl="1"/>
            <a:r>
              <a:rPr lang="en-US" sz="20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📁src</a:t>
            </a:r>
          </a:p>
          <a:p>
            <a:pPr lvl="2"/>
            <a:r>
              <a:rPr lang="en-US" sz="20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📁Assets</a:t>
            </a:r>
          </a:p>
          <a:p>
            <a:pPr lvl="2"/>
            <a:r>
              <a:rPr lang="en-US" sz="20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📁Components</a:t>
            </a:r>
          </a:p>
          <a:p>
            <a:pPr lvl="2"/>
            <a:r>
              <a:rPr lang="en-US" sz="20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📁Domain</a:t>
            </a:r>
          </a:p>
          <a:p>
            <a:pPr lvl="2"/>
            <a:r>
              <a:rPr lang="en-US" sz="20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📁Layouts</a:t>
            </a:r>
          </a:p>
          <a:p>
            <a:pPr lvl="2"/>
            <a:r>
              <a:rPr lang="en-US" sz="20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📁Services</a:t>
            </a:r>
          </a:p>
          <a:p>
            <a:pPr lvl="2"/>
            <a:r>
              <a:rPr lang="en-US" sz="20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📁Utils</a:t>
            </a:r>
          </a:p>
          <a:p>
            <a:pPr lvl="2"/>
            <a:r>
              <a:rPr lang="en-US" sz="20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App.tsx</a:t>
            </a:r>
          </a:p>
          <a:p>
            <a:pPr lvl="2"/>
            <a:r>
              <a:rPr lang="en-US" sz="20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index.tsx</a:t>
            </a:r>
          </a:p>
          <a:p>
            <a:pPr lvl="1"/>
            <a:endParaRPr lang="en-US" noProof="1"/>
          </a:p>
        </p:txBody>
      </p:sp>
      <p:pic>
        <p:nvPicPr>
          <p:cNvPr id="1026" name="Picture 2" descr="React (JavaScript library) - Wikipedia">
            <a:extLst>
              <a:ext uri="{FF2B5EF4-FFF2-40B4-BE49-F238E27FC236}">
                <a16:creationId xmlns:a16="http://schemas.microsoft.com/office/drawing/2014/main" id="{0E737571-F899-F907-9DF8-0915DF4A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02993"/>
            <a:ext cx="1496567" cy="129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B77B050-191F-CD0A-2EF9-1D2D297C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87" y="4166479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anding Guidelines | webpack">
            <a:extLst>
              <a:ext uri="{FF2B5EF4-FFF2-40B4-BE49-F238E27FC236}">
                <a16:creationId xmlns:a16="http://schemas.microsoft.com/office/drawing/2014/main" id="{6AB841B8-8AA9-A2B4-D3E8-F357B040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2080931"/>
            <a:ext cx="1949012" cy="19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UI: The React component library you always wanted">
            <a:extLst>
              <a:ext uri="{FF2B5EF4-FFF2-40B4-BE49-F238E27FC236}">
                <a16:creationId xmlns:a16="http://schemas.microsoft.com/office/drawing/2014/main" id="{D0CA7ACE-EBE7-747C-7A8D-77D24D5D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656" y="3884701"/>
            <a:ext cx="1759789" cy="175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8516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5FB9-96E1-1A80-84F6-D08C3ADC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32CF-A8FE-DC72-DB79-6C3358E6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noProof="1"/>
              <a:t>Service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/>
              <a:t>Media 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noProof="1"/>
              <a:t>Siren Hypermedia Specification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noProof="1"/>
              <a:t>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/>
              <a:t>Function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fetchSiren&lt;T&gt;(…):Promise&lt;SirenEntity&lt;T&gt;&gt;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get()</a:t>
            </a:r>
            <a:r>
              <a:rPr lang="en-US" sz="2400" noProof="1"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post()</a:t>
            </a:r>
            <a:r>
              <a:rPr lang="en-US" sz="2400" noProof="1"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put()</a:t>
            </a:r>
            <a:r>
              <a:rPr lang="en-US" sz="2400" noProof="1">
                <a:ea typeface="Cascadia Code" panose="020B0609020000020004" pitchFamily="49" charset="0"/>
                <a:cs typeface="Cascadia Code" panose="020B0609020000020004" pitchFamily="49" charset="0"/>
              </a:rPr>
              <a:t>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BattleshipsService </a:t>
            </a:r>
            <a:r>
              <a:rPr lang="en-US" sz="2400" noProof="1">
                <a:ea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NavigationBattleshipsService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UsersService</a:t>
            </a:r>
            <a:r>
              <a:rPr lang="en-US" sz="2400" noProof="1"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NavigationUsersService</a:t>
            </a:r>
            <a:r>
              <a:rPr lang="en-US" sz="2400" noProof="1">
                <a:ea typeface="Cascadia Code" panose="020B0609020000020004" pitchFamily="49" charset="0"/>
                <a:cs typeface="Cascadia Code" panose="020B0609020000020004" pitchFamily="49" charset="0"/>
              </a:rPr>
              <a:t>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NavigationState</a:t>
            </a:r>
            <a:r>
              <a:rPr lang="en-US" sz="2400" noProof="1"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NavigationState</a:t>
            </a:r>
            <a:r>
              <a:rPr lang="en-US" sz="2400" noProof="1">
                <a:ea typeface="Cascadia Code" panose="020B0609020000020004" pitchFamily="49" charset="0"/>
                <a:cs typeface="Cascadia Code" panose="020B0609020000020004" pitchFamily="49" charset="0"/>
              </a:rPr>
              <a:t> context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links</a:t>
            </a:r>
            <a:r>
              <a:rPr lang="en-US" sz="2400" noProof="1"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setLinks</a:t>
            </a:r>
          </a:p>
        </p:txBody>
      </p:sp>
      <p:pic>
        <p:nvPicPr>
          <p:cNvPr id="2052" name="Picture 4" descr="Gears Clipart Black Background, HD Png Download , Transparent Png Image -  PNGitem">
            <a:extLst>
              <a:ext uri="{FF2B5EF4-FFF2-40B4-BE49-F238E27FC236}">
                <a16:creationId xmlns:a16="http://schemas.microsoft.com/office/drawing/2014/main" id="{C77AF35D-CEF2-A191-5323-2A846CD21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43" b="90000" l="10000" r="90000">
                        <a14:foregroundMark x1="62907" y1="8571" x2="63605" y2="8143"/>
                        <a14:foregroundMark x1="40233" y1="48571" x2="40233" y2="48571"/>
                        <a14:foregroundMark x1="25349" y1="55571" x2="25349" y2="55571"/>
                        <a14:foregroundMark x1="44186" y1="74429" x2="44186" y2="74429"/>
                        <a14:backgroundMark x1="17209" y1="51000" x2="18721" y2="49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272" y="1940984"/>
            <a:ext cx="1980623" cy="161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64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7AC2-1AB0-8409-1514-1151345D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Session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EF00-90E9-9277-52CB-1C872C6F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Session</a:t>
            </a:r>
            <a:r>
              <a:rPr lang="en-US" sz="2400" noProof="1"/>
              <a:t> and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SessionManager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useSession()</a:t>
            </a:r>
            <a:r>
              <a:rPr lang="en-US" sz="2400" noProof="1"/>
              <a:t>,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useSessionManager()</a:t>
            </a:r>
            <a:r>
              <a:rPr lang="en-US" sz="2400" noProof="1"/>
              <a:t> and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useLoggedIn()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/>
              <a:t>Session stored in </a:t>
            </a:r>
            <a:r>
              <a:rPr lang="en-US" sz="2400" b="1" noProof="1"/>
              <a:t>Local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&lt;Auth&gt;</a:t>
            </a:r>
            <a:r>
              <a:rPr lang="en-US" sz="2400" noProof="1"/>
              <a:t> component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Login</a:t>
            </a:r>
            <a:r>
              <a:rPr lang="en-US" sz="2400" noProof="1"/>
              <a:t> and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Register</a:t>
            </a:r>
            <a:r>
              <a:rPr lang="en-US" sz="2400" noProof="1"/>
              <a:t> pages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noProof="1"/>
          </a:p>
          <a:p>
            <a:pPr>
              <a:buFont typeface="Wingdings" panose="05000000000000000000" pitchFamily="2" charset="2"/>
              <a:buChar char="§"/>
            </a:pPr>
            <a:endParaRPr lang="en-US" noProof="1"/>
          </a:p>
        </p:txBody>
      </p:sp>
      <p:pic>
        <p:nvPicPr>
          <p:cNvPr id="3075" name="Picture 3" descr="Identity Authentication Svg Png Icon Free Download - Authentication Icon  Png - Free Transparent PNG Clipart Images Download">
            <a:extLst>
              <a:ext uri="{FF2B5EF4-FFF2-40B4-BE49-F238E27FC236}">
                <a16:creationId xmlns:a16="http://schemas.microsoft.com/office/drawing/2014/main" id="{428A7561-4299-9654-DCAF-3B500383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73" b="94940" l="2857" r="95476">
                        <a14:foregroundMark x1="7500" y1="10565" x2="5952" y2="11905"/>
                        <a14:foregroundMark x1="5357" y1="14732" x2="7619" y2="10714"/>
                        <a14:foregroundMark x1="4762" y1="13393" x2="4286" y2="18601"/>
                        <a14:foregroundMark x1="3452" y1="23810" x2="3214" y2="29464"/>
                        <a14:foregroundMark x1="5000" y1="30804" x2="5000" y2="30804"/>
                        <a14:foregroundMark x1="3690" y1="38542" x2="3690" y2="38542"/>
                        <a14:foregroundMark x1="4048" y1="47470" x2="4048" y2="51190"/>
                        <a14:foregroundMark x1="4881" y1="29762" x2="4643" y2="84077"/>
                        <a14:foregroundMark x1="4643" y1="84077" x2="6310" y2="86458"/>
                        <a14:foregroundMark x1="6905" y1="83185" x2="59167" y2="86310"/>
                        <a14:foregroundMark x1="59167" y1="86310" x2="62143" y2="85863"/>
                        <a14:foregroundMark x1="46667" y1="68006" x2="44524" y2="58780"/>
                        <a14:foregroundMark x1="14048" y1="69345" x2="20595" y2="54167"/>
                        <a14:foregroundMark x1="20595" y1="54167" x2="32738" y2="49256"/>
                        <a14:foregroundMark x1="32738" y1="49256" x2="37500" y2="44345"/>
                        <a14:foregroundMark x1="37500" y1="44345" x2="38690" y2="31696"/>
                        <a14:foregroundMark x1="38690" y1="31696" x2="30595" y2="27530"/>
                        <a14:foregroundMark x1="30595" y1="27530" x2="22619" y2="33780"/>
                        <a14:foregroundMark x1="22619" y1="33780" x2="23929" y2="43452"/>
                        <a14:foregroundMark x1="23929" y1="43452" x2="30119" y2="48810"/>
                        <a14:foregroundMark x1="30119" y1="48810" x2="37738" y2="50298"/>
                        <a14:foregroundMark x1="37738" y1="50298" x2="42857" y2="56994"/>
                        <a14:foregroundMark x1="42857" y1="56994" x2="43810" y2="59077"/>
                        <a14:foregroundMark x1="60595" y1="61756" x2="68810" y2="61310"/>
                        <a14:foregroundMark x1="63333" y1="44792" x2="71786" y2="45387"/>
                        <a14:foregroundMark x1="64643" y1="26935" x2="70238" y2="27530"/>
                        <a14:foregroundMark x1="70000" y1="81548" x2="77024" y2="89881"/>
                        <a14:foregroundMark x1="77024" y1="89881" x2="91548" y2="76488"/>
                        <a14:foregroundMark x1="91548" y1="76488" x2="93810" y2="73065"/>
                        <a14:foregroundMark x1="94881" y1="73512" x2="95595" y2="70833"/>
                        <a14:foregroundMark x1="78333" y1="93750" x2="78571" y2="94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3514726"/>
            <a:ext cx="2562225" cy="20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256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21EE-340E-A069-D653-DC163EF1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6F92-2106-7BFC-0789-21A4A44A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AbortSignal</a:t>
            </a:r>
            <a:r>
              <a:rPr lang="en-US" sz="2400" noProof="1"/>
              <a:t> to cancel side-effects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setAbortableTimeout()</a:t>
            </a:r>
            <a:r>
              <a:rPr lang="en-US" sz="2400" noProof="1"/>
              <a:t>,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delay()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useMountedSignal()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AbortedError</a:t>
            </a:r>
            <a:r>
              <a:rPr lang="en-US" sz="2400" noProof="1"/>
              <a:t> based on Kotlin coroutines cancelation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useAbortableEffect()</a:t>
            </a:r>
          </a:p>
        </p:txBody>
      </p:sp>
      <p:pic>
        <p:nvPicPr>
          <p:cNvPr id="3074" name="Picture 2" descr="Lifecycle Icons &amp; Symbols">
            <a:extLst>
              <a:ext uri="{FF2B5EF4-FFF2-40B4-BE49-F238E27FC236}">
                <a16:creationId xmlns:a16="http://schemas.microsoft.com/office/drawing/2014/main" id="{D2809179-B4D6-4CFD-2D32-85FE51FC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898" y="3837317"/>
            <a:ext cx="1431985" cy="143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545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EB86-674D-8E43-2254-20292D7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5CD4-C766-ABB7-58D6-D5E88640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Component unmount clean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Managing Siren navigation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Ship dragging</a:t>
            </a:r>
          </a:p>
        </p:txBody>
      </p:sp>
      <p:pic>
        <p:nvPicPr>
          <p:cNvPr id="1026" name="Picture 2" descr="16,374 Challenge Clipart Illustrations &amp; Clip Art - iStock">
            <a:extLst>
              <a:ext uri="{FF2B5EF4-FFF2-40B4-BE49-F238E27FC236}">
                <a16:creationId xmlns:a16="http://schemas.microsoft.com/office/drawing/2014/main" id="{9AA6166B-0234-753C-771D-F5DD368E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784" y1="45752" x2="36928" y2="45261"/>
                        <a14:foregroundMark x1="47876" y1="32680" x2="50000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640" y="2481172"/>
            <a:ext cx="3210824" cy="321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008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1904-2371-132B-7E35-FAEE9BC5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Improvements </a:t>
            </a:r>
            <a:r>
              <a:rPr lang="en-US" sz="2400" dirty="0"/>
              <a:t>(in comparison to 1</a:t>
            </a:r>
            <a:r>
              <a:rPr lang="en-US" sz="2400" baseline="30000" dirty="0"/>
              <a:t>st</a:t>
            </a:r>
            <a:r>
              <a:rPr lang="en-US" sz="2400" dirty="0"/>
              <a:t> phase)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919C-39E6-F61A-63CC-55D279DE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noProof="1"/>
              <a:t>Added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endCause</a:t>
            </a:r>
            <a:r>
              <a:rPr lang="en-US" sz="2400" noProof="1"/>
              <a:t> to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GameState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/>
              <a:t>Improved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getGames</a:t>
            </a:r>
            <a:r>
              <a:rPr lang="en-US" sz="2400" noProof="1"/>
              <a:t> operation filtration (by player, game phase, etc)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/>
              <a:t>Implemented </a:t>
            </a:r>
            <a:r>
              <a:rPr lang="en-US" sz="24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leaveGame</a:t>
            </a:r>
            <a:r>
              <a:rPr lang="en-US" sz="2400" noProof="1"/>
              <a:t> operation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/>
              <a:t>Added explicit locking in database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/>
              <a:t>Other code refactoring and bugs fixed</a:t>
            </a:r>
          </a:p>
        </p:txBody>
      </p:sp>
      <p:pic>
        <p:nvPicPr>
          <p:cNvPr id="4098" name="Picture 2" descr="Bug, fix, fixing, program icon - Download on Iconfinder">
            <a:extLst>
              <a:ext uri="{FF2B5EF4-FFF2-40B4-BE49-F238E27FC236}">
                <a16:creationId xmlns:a16="http://schemas.microsoft.com/office/drawing/2014/main" id="{18F92D4F-96D6-2697-61E7-4B1DC107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955">
            <a:off x="7705725" y="3581400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766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1F05-42C1-16E9-9C89-21A699B9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794B-40CB-8A42-0053-BEED5BA4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solidFill>
                  <a:schemeClr val="tx1"/>
                </a:solidFill>
              </a:rPr>
              <a:t>Add server-side events to </a:t>
            </a:r>
            <a:r>
              <a:rPr lang="en-US" sz="2400" noProof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GameState</a:t>
            </a:r>
            <a:r>
              <a:rPr lang="en-US" sz="2400" noProof="1">
                <a:solidFill>
                  <a:schemeClr val="tx1"/>
                </a:solidFill>
              </a:rPr>
              <a:t> polling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solidFill>
                  <a:schemeClr val="tx1"/>
                </a:solidFill>
              </a:rPr>
              <a:t>Access token revocation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solidFill>
                  <a:schemeClr val="tx1"/>
                </a:solidFill>
              </a:rPr>
              <a:t>Allow the user to create custom ships (in frontend)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solidFill>
                  <a:schemeClr val="tx1"/>
                </a:solidFill>
              </a:rPr>
              <a:t>Login with Google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solidFill>
                  <a:schemeClr val="tx1"/>
                </a:solidFill>
              </a:rPr>
              <a:t>Private games mechanism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noProof="1">
                <a:solidFill>
                  <a:schemeClr val="tx1"/>
                </a:solidFill>
              </a:rPr>
              <a:t>Improve testability</a:t>
            </a:r>
          </a:p>
        </p:txBody>
      </p:sp>
      <p:pic>
        <p:nvPicPr>
          <p:cNvPr id="5122" name="Picture 2" descr="Continuous Improvement Images – Browse 10,505 Stock Photos, Vectors, and  Video | Adobe Stock">
            <a:extLst>
              <a:ext uri="{FF2B5EF4-FFF2-40B4-BE49-F238E27FC236}">
                <a16:creationId xmlns:a16="http://schemas.microsoft.com/office/drawing/2014/main" id="{672B70C8-6BD3-A90F-3C8B-0E8CE47A4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366" y1="44444" x2="23117" y2="47778"/>
                        <a14:foregroundMark x1="60946" y1="42222" x2="60946" y2="4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29000"/>
            <a:ext cx="3571875" cy="225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982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97EE1-F27F-4905-BB20-FD751D9D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43F89-B0C4-4914-6445-F4487062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766457"/>
            <a:ext cx="10909073" cy="1654629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10" name="Graphic 9" descr="Play">
            <a:hlinkClick r:id="rId3"/>
            <a:extLst>
              <a:ext uri="{FF2B5EF4-FFF2-40B4-BE49-F238E27FC236}">
                <a16:creationId xmlns:a16="http://schemas.microsoft.com/office/drawing/2014/main" id="{225CA52C-3AAB-3B3C-CA5C-461250508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971FE3-2302-4172-9AB1-5A82826F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AB10AF3-028D-41BB-9535-0F48BCD4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0352C9-B52B-4CF1-8D8F-43426EFA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6582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1e4fbb-325c-42bf-a8eb-43a5aa87c8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9F3DEB99D454E9F2F142421CEBCBE" ma:contentTypeVersion="6" ma:contentTypeDescription="Create a new document." ma:contentTypeScope="" ma:versionID="58a2d4e6c6bebebc64c125db387532fc">
  <xsd:schema xmlns:xsd="http://www.w3.org/2001/XMLSchema" xmlns:xs="http://www.w3.org/2001/XMLSchema" xmlns:p="http://schemas.microsoft.com/office/2006/metadata/properties" xmlns:ns3="471e4fbb-325c-42bf-a8eb-43a5aa87c850" xmlns:ns4="ebb23a7d-a23e-455b-80cb-cd22447068b2" targetNamespace="http://schemas.microsoft.com/office/2006/metadata/properties" ma:root="true" ma:fieldsID="bf01f786fdbb9066bd27ebbccc26a2d5" ns3:_="" ns4:_="">
    <xsd:import namespace="471e4fbb-325c-42bf-a8eb-43a5aa87c850"/>
    <xsd:import namespace="ebb23a7d-a23e-455b-80cb-cd22447068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e4fbb-325c-42bf-a8eb-43a5aa87c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23a7d-a23e-455b-80cb-cd22447068b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C2D9E3-69A1-4FB1-BE2A-D28B58302D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2A96AF-4D1A-4006-BDA9-B75456C7D1B8}">
  <ds:schemaRefs>
    <ds:schemaRef ds:uri="http://schemas.microsoft.com/office/2006/documentManagement/types"/>
    <ds:schemaRef ds:uri="http://purl.org/dc/elements/1.1/"/>
    <ds:schemaRef ds:uri="ebb23a7d-a23e-455b-80cb-cd22447068b2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471e4fbb-325c-42bf-a8eb-43a5aa87c850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D9DF34E-7276-4FDA-9A01-B584E1350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1e4fbb-325c-42bf-a8eb-43a5aa87c850"/>
    <ds:schemaRef ds:uri="ebb23a7d-a23e-455b-80cb-cd22447068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battleships-api</Template>
  <TotalTime>362</TotalTime>
  <Words>292</Words>
  <Application>Microsoft Office PowerPoint</Application>
  <PresentationFormat>Widescreen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Cascadia Code</vt:lpstr>
      <vt:lpstr>Wingdings</vt:lpstr>
      <vt:lpstr>Retrospect</vt:lpstr>
      <vt:lpstr>Battleships Web</vt:lpstr>
      <vt:lpstr>Code Organization</vt:lpstr>
      <vt:lpstr>API Connectivity</vt:lpstr>
      <vt:lpstr>Authentication and Session Management</vt:lpstr>
      <vt:lpstr>Component Management</vt:lpstr>
      <vt:lpstr>Main Challenges</vt:lpstr>
      <vt:lpstr>Backend Improvements (in comparison to 1st phase)</vt:lpstr>
      <vt:lpstr>Future Improvements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Battleships API</dc:title>
  <dc:creator>André Jesus</dc:creator>
  <cp:lastModifiedBy>André Jesus</cp:lastModifiedBy>
  <cp:revision>2</cp:revision>
  <dcterms:created xsi:type="dcterms:W3CDTF">2022-12-26T21:05:21Z</dcterms:created>
  <dcterms:modified xsi:type="dcterms:W3CDTF">2022-12-28T22:13:14Z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0x01010011E9F3DEB99D454E9F2F142421CEBCBE</vt:lpwstr>
  </property>
</Properties>
</file>