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ypography" id="{D8F2D107-70A7-4A51-A2B6-1A2CDB57752C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FD109C07-DF9B-4149-A316-B47C00944916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7ED6D2F7-E6F5-4A32-92D3-45B377131252}">
          <p14:sldIdLst>
            <p14:sldId id="326"/>
            <p14:sldId id="610"/>
            <p14:sldId id="595"/>
            <p14:sldId id="59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287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5893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65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text properties, fonts, font properties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52C54A-643F-4141-B12E-572E1A5A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25461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477F63D8-D5D6-43EB-80BA-64408901F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4602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2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2C301F9-6517-4A8E-A968-7BA07FFAB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xmlns="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6130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279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5501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18px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44662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</a:t>
            </a:r>
            <a:r>
              <a:rPr lang="en-US" dirty="0" smtClean="0"/>
              <a:t>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/>
              <a:t>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10705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 smtClean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xmlns="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xmlns="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xmlns="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51162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58352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9441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6273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25698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9964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202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1812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xmlns="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xmlns="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5480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48636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F684E34-7E70-4843-90C2-01A213ADE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9695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xmlns="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xmlns="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xmlns="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52721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660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xmlns="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98948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3F791B5-0C7F-4F49-A495-4BA155960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7992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11D700F-65DE-4DC0-B290-E1EF7B709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8148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A5713CFF-D563-4AC9-AB7C-86258BC2F8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338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787367F-68E3-41F7-95B1-748CB65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85987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89363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- Example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861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Font Awesome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11881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C5F9B4D-7DBD-4630-942E-DBD4FC6D5B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font properties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30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</p:spTree>
    <p:extLst>
      <p:ext uri="{BB962C8B-B14F-4D97-AF65-F5344CB8AC3E}">
        <p14:creationId xmlns:p14="http://schemas.microsoft.com/office/powerpoint/2010/main" xmlns="" val="335016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9B6F5DB-A568-4FF3-9B7C-C449C198F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55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</a:t>
            </a:r>
            <a:r>
              <a:rPr lang="en-US" dirty="0" smtClean="0"/>
              <a:t>most </a:t>
            </a:r>
            <a:r>
              <a:rPr lang="en-US" dirty="0"/>
              <a:t>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84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21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D7F96F-3F87-4E4F-A993-90EF8324D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xmlns="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32662802"/>
              </p:ext>
            </p:extLst>
          </p:nvPr>
        </p:nvGraphicFramePr>
        <p:xfrm>
          <a:off x="3216000" y="3024000"/>
          <a:ext cx="5265000" cy="2144290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64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38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1292</Words>
  <Application>Microsoft Office PowerPoint</Application>
  <PresentationFormat>По избор</PresentationFormat>
  <Paragraphs>420</Paragraphs>
  <Slides>41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SoftUni</vt:lpstr>
      <vt:lpstr>CSS &amp; TYPOGRAPHY</vt:lpstr>
      <vt:lpstr>Table of Contents</vt:lpstr>
      <vt:lpstr>Have a Question?</vt:lpstr>
      <vt:lpstr>Typography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CSS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Icons</vt:lpstr>
      <vt:lpstr>What is Font Awesome?</vt:lpstr>
      <vt:lpstr>Getting Started with Font Awesome</vt:lpstr>
      <vt:lpstr>Font Awesome -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165</cp:revision>
  <dcterms:created xsi:type="dcterms:W3CDTF">2018-05-23T13:08:44Z</dcterms:created>
  <dcterms:modified xsi:type="dcterms:W3CDTF">2020-08-31T13:12:12Z</dcterms:modified>
  <cp:category>computer programming;programming;software development;software engineering</cp:category>
</cp:coreProperties>
</file>