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6" r:id="rId16"/>
    <p:sldId id="293" r:id="rId17"/>
    <p:sldId id="294" r:id="rId18"/>
    <p:sldId id="269" r:id="rId19"/>
    <p:sldId id="270" r:id="rId20"/>
    <p:sldId id="271" r:id="rId21"/>
    <p:sldId id="283" r:id="rId22"/>
    <p:sldId id="289" r:id="rId23"/>
    <p:sldId id="285" r:id="rId24"/>
    <p:sldId id="286" r:id="rId25"/>
    <p:sldId id="291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66B306-5AC4-4B56-83AD-0BF54D3CA5CD}">
          <p14:sldIdLst>
            <p14:sldId id="256"/>
            <p14:sldId id="257"/>
            <p14:sldId id="258"/>
          </p14:sldIdLst>
        </p14:section>
        <p14:section name="Remote Databases" id="{48F62E12-A6E2-42FE-82F9-4D6C34CD083A}">
          <p14:sldIdLst>
            <p14:sldId id="259"/>
            <p14:sldId id="260"/>
            <p14:sldId id="261"/>
            <p14:sldId id="262"/>
          </p14:sldIdLst>
        </p14:section>
        <p14:section name="Firebase" id="{5D48889E-0B36-418A-9694-789FAF479987}">
          <p14:sldIdLst>
            <p14:sldId id="263"/>
            <p14:sldId id="264"/>
            <p14:sldId id="265"/>
            <p14:sldId id="266"/>
            <p14:sldId id="267"/>
            <p14:sldId id="268"/>
            <p14:sldId id="295"/>
            <p14:sldId id="296"/>
            <p14:sldId id="293"/>
            <p14:sldId id="294"/>
            <p14:sldId id="269"/>
            <p14:sldId id="270"/>
            <p14:sldId id="271"/>
          </p14:sldIdLst>
        </p14:section>
        <p14:section name="Conclusion" id="{9A0BBD51-1A1F-4544-891A-F5D0E411AD25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30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/7/author.json" TargetMode="External"/><Relationship Id="rId2" Type="http://schemas.openxmlformats.org/officeDocument/2006/relationships/hyperlink" Target="https://testapp-fc138.firebaseio.com/books.jso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687939" cy="351754"/>
          </a:xfrm>
        </p:spPr>
        <p:txBody>
          <a:bodyPr/>
          <a:lstStyle/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10" y="1589319"/>
            <a:ext cx="2142802" cy="21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75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7601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1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7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REST API – CRUD Operations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6534" y="1247183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926" y="1944262"/>
            <a:ext cx="11238688" cy="495108"/>
            <a:chOff x="646937" y="1895724"/>
            <a:chExt cx="10476675" cy="49510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6926" y="2706262"/>
            <a:ext cx="11238688" cy="495108"/>
            <a:chOff x="646937" y="1895724"/>
            <a:chExt cx="10476675" cy="49510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134" y="3447992"/>
            <a:ext cx="11244480" cy="495109"/>
            <a:chOff x="646937" y="1895723"/>
            <a:chExt cx="10476675" cy="49510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454" y="4191000"/>
            <a:ext cx="11231163" cy="1081270"/>
            <a:chOff x="537293" y="3694093"/>
            <a:chExt cx="10814919" cy="108127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927" y="5539163"/>
            <a:ext cx="11247544" cy="495108"/>
            <a:chOff x="530046" y="3694093"/>
            <a:chExt cx="10822166" cy="49510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61135" y="1247182"/>
            <a:ext cx="142960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7273" y="4777161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{"title":"New title", "author":"New author"}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9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REST API – CRUD Operations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6927" y="1219201"/>
            <a:ext cx="11238688" cy="1071401"/>
            <a:chOff x="530046" y="3694093"/>
            <a:chExt cx="10822166" cy="107140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{"title":"Edited", "year":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1980,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"ISBN":"954X"}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927" y="2656272"/>
            <a:ext cx="11238688" cy="1071401"/>
            <a:chOff x="530046" y="3694093"/>
            <a:chExt cx="10822166" cy="1071401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{"year":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1981,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"author":"Author Changed"}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6927" y="4095344"/>
            <a:ext cx="11238688" cy="1085134"/>
            <a:chOff x="530046" y="3694092"/>
            <a:chExt cx="10822166" cy="1085134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"New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 was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assigned"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27" y="5500251"/>
            <a:ext cx="11238688" cy="495109"/>
            <a:chOff x="530046" y="3694092"/>
            <a:chExt cx="10822166" cy="495109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44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Who </a:t>
            </a:r>
            <a:r>
              <a:rPr lang="en-US" b="1" dirty="0">
                <a:solidFill>
                  <a:schemeClr val="bg1"/>
                </a:solidFill>
              </a:rPr>
              <a:t>are you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r>
              <a:rPr lang="en-GB" dirty="0" smtClean="0"/>
              <a:t>",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How </a:t>
            </a:r>
            <a:r>
              <a:rPr lang="en-US" b="1" dirty="0">
                <a:solidFill>
                  <a:schemeClr val="bg1"/>
                </a:solidFill>
              </a:rPr>
              <a:t>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 smtClean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What </a:t>
            </a:r>
            <a:r>
              <a:rPr lang="en-US" b="1" dirty="0">
                <a:solidFill>
                  <a:schemeClr val="bg1"/>
                </a:solidFill>
              </a:rPr>
              <a:t>are you allowed to do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r>
              <a:rPr lang="en-GB" dirty="0" smtClean="0"/>
              <a:t>",</a:t>
            </a:r>
            <a:r>
              <a:rPr lang="en-US" dirty="0" smtClean="0"/>
              <a:t> </a:t>
            </a:r>
            <a:r>
              <a:rPr lang="en-GB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Can </a:t>
            </a:r>
            <a:r>
              <a:rPr lang="en-US" b="1" dirty="0">
                <a:solidFill>
                  <a:schemeClr val="bg1"/>
                </a:solidFill>
              </a:rPr>
              <a:t>you see this page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r>
              <a:rPr lang="en-GB" dirty="0" smtClean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561" y="1275234"/>
            <a:ext cx="11818096" cy="5528766"/>
          </a:xfrm>
        </p:spPr>
        <p:txBody>
          <a:bodyPr>
            <a:normAutofit/>
          </a:bodyPr>
          <a:lstStyle/>
          <a:p>
            <a:pPr marL="0" indent="0" latinLnBrk="0">
              <a:buClr>
                <a:schemeClr val="tx1"/>
              </a:buClr>
              <a:buNone/>
            </a:pPr>
            <a:r>
              <a:rPr lang="af-ZA" sz="3500" b="1" dirty="0" smtClean="0">
                <a:solidFill>
                  <a:schemeClr val="bg1"/>
                </a:solidFill>
              </a:rPr>
              <a:t>	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firebase in project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209068" y="1343585"/>
            <a:ext cx="9809081" cy="5234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af-ZA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onst </a:t>
            </a:r>
            <a:r>
              <a:rPr lang="af-ZA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firebaseConfig</a:t>
            </a:r>
            <a:r>
              <a:rPr lang="af-ZA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apiKey: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api-key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authDomain: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project-id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.firebaseapp.com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databaseURL: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project-id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.firebaseio.com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projectID: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project-id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storageBucket: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project-id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.appspot.com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messagingSenderId: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sender-id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appID: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app-id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measurementID: 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G-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measurement-id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irebase.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initializeApp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firebaseConfig</a:t>
            </a:r>
            <a:r>
              <a:rPr lang="en-US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561" y="1275234"/>
            <a:ext cx="11818096" cy="5528766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Create User</a:t>
            </a: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Validate </a:t>
            </a:r>
            <a:r>
              <a:rPr lang="en-US" sz="3400" dirty="0"/>
              <a:t>the email address and password, then pass them to the </a:t>
            </a:r>
            <a:r>
              <a:rPr lang="en-US" sz="3400" b="1" dirty="0">
                <a:solidFill>
                  <a:schemeClr val="bg1"/>
                </a:solidFill>
              </a:rPr>
              <a:t>createUserWithEmailAndPassword </a:t>
            </a:r>
            <a:r>
              <a:rPr lang="en-US" sz="3400" dirty="0"/>
              <a:t>method.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en-US" sz="3500" b="1" dirty="0" smtClean="0">
              <a:solidFill>
                <a:schemeClr val="bg1"/>
              </a:solidFill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af-ZA" sz="3500" b="1" dirty="0" smtClean="0">
                <a:solidFill>
                  <a:schemeClr val="bg1"/>
                </a:solidFill>
              </a:rPr>
              <a:t>	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Firebase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38654" y="3534848"/>
            <a:ext cx="1091137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firebase.auth().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createUserWithEmailAndPassword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.catch(function(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let errorCode =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.code;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let errorMessage =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.message;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561" y="1275234"/>
            <a:ext cx="11818096" cy="5528766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Sign in existing user</a:t>
            </a: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Signing user is made by </a:t>
            </a:r>
            <a:r>
              <a:rPr lang="en-US" sz="3400" b="1" dirty="0" smtClean="0">
                <a:solidFill>
                  <a:schemeClr val="bg1"/>
                </a:solidFill>
              </a:rPr>
              <a:t>signInWithEmailAndPassword </a:t>
            </a:r>
            <a:r>
              <a:rPr lang="en-US" sz="3400" dirty="0" smtClean="0"/>
              <a:t>method and pass the user credentials.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en-US" sz="3500" b="1" dirty="0" smtClean="0">
              <a:solidFill>
                <a:schemeClr val="bg1"/>
              </a:solidFill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af-ZA" sz="3500" b="1" dirty="0" smtClean="0">
                <a:solidFill>
                  <a:schemeClr val="bg1"/>
                </a:solidFill>
              </a:rPr>
              <a:t>	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Firebase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01000" y="3294000"/>
            <a:ext cx="1044617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firebase.auth().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signInWithEmailAndPassword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.catch(function(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let errorCode =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.code;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let errorMessage =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.message;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561" y="1275234"/>
            <a:ext cx="11818096" cy="5528766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Get user </a:t>
            </a:r>
            <a:r>
              <a:rPr lang="en-US" sz="3600" b="1" dirty="0" smtClean="0">
                <a:solidFill>
                  <a:schemeClr val="bg1"/>
                </a:solidFill>
              </a:rPr>
              <a:t>data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400" dirty="0" smtClean="0"/>
              <a:t>- </a:t>
            </a:r>
            <a:r>
              <a:rPr lang="en-US" sz="3400" dirty="0" smtClean="0"/>
              <a:t>attach </a:t>
            </a:r>
            <a:r>
              <a:rPr lang="en-US" sz="3400" dirty="0" smtClean="0"/>
              <a:t>an </a:t>
            </a:r>
            <a:r>
              <a:rPr lang="en-US" sz="3400" dirty="0" smtClean="0"/>
              <a:t>observer to get the user data, when user successfully signs in.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af-ZA" sz="3500" b="1" dirty="0" smtClean="0">
                <a:solidFill>
                  <a:schemeClr val="bg1"/>
                </a:solidFill>
              </a:rPr>
              <a:t>	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en-US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endParaRPr lang="af-ZA" sz="3500" b="1" dirty="0" smtClean="0">
              <a:solidFill>
                <a:schemeClr val="bg1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in Firebase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686000" y="2418943"/>
            <a:ext cx="90900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firebase.auth().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onAuthStateChanged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af-ZA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User is signed in</a:t>
            </a:r>
            <a:r>
              <a:rPr lang="bg-BG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af-ZA" sz="2400" b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let displayName =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af-ZA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displayName;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af-ZA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User is signed out</a:t>
            </a:r>
            <a:r>
              <a:rPr lang="bg-BG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..</a:t>
            </a:r>
            <a:endParaRPr lang="af-ZA" sz="2400" b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af-ZA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</a:t>
            </a:r>
            <a:r>
              <a:rPr lang="en-US" dirty="0" smtClean="0"/>
              <a:t>"</a:t>
            </a:r>
            <a:r>
              <a:rPr lang="en-US" b="1" dirty="0" err="1" smtClean="0">
                <a:solidFill>
                  <a:schemeClr val="bg1"/>
                </a:solidFill>
              </a:rPr>
              <a:t>TestApp</a:t>
            </a:r>
            <a:r>
              <a:rPr lang="en-US" dirty="0" smtClean="0"/>
              <a:t>"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and Postman: All Books</a:t>
            </a:r>
            <a:endParaRPr lang="bg-BG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id="{7303AB4C-6C82-4EB1-A4C6-E01483B51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1"/>
            <a:ext cx="4267200" cy="2005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Relational and Non Relational Databases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Backend as a Service - </a:t>
            </a:r>
            <a:r>
              <a:rPr lang="en-US" sz="4000" dirty="0" err="1"/>
              <a:t>BaaS</a:t>
            </a:r>
            <a:endParaRPr lang="en-US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Firebase</a:t>
            </a:r>
          </a:p>
          <a:p>
            <a:pPr lvl="1" latinLnBrk="0">
              <a:lnSpc>
                <a:spcPct val="120000"/>
              </a:lnSpc>
            </a:pPr>
            <a:r>
              <a:rPr lang="en-US" sz="3600" dirty="0"/>
              <a:t>Using Firebase </a:t>
            </a:r>
            <a:r>
              <a:rPr lang="en-US" sz="3600" dirty="0" err="1" smtClean="0"/>
              <a:t>BaaS</a:t>
            </a:r>
            <a:endParaRPr lang="en-US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" </a:t>
            </a:r>
            <a:r>
              <a:rPr lang="en-US" dirty="0"/>
              <a:t>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81"/>
            <a:ext cx="4343400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"title":"New title",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"author":"New author"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8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Non 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2"/>
                </a:solidFill>
              </a:rPr>
              <a:t>BaaS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Firebase 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Relational Databases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 smtClean="0"/>
              <a:t>Non 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  <a:endParaRPr lang="en-US" dirty="0" smtClean="0"/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 smtClean="0"/>
          </a:p>
          <a:p>
            <a:pPr lvl="1" latinLnBrk="0"/>
            <a:r>
              <a:rPr lang="en-US" dirty="0" smtClean="0"/>
              <a:t>Schema-free </a:t>
            </a:r>
            <a:r>
              <a:rPr lang="en-US" dirty="0"/>
              <a:t>or Schema-on-read </a:t>
            </a:r>
            <a:r>
              <a:rPr lang="en-US" dirty="0" smtClean="0"/>
              <a:t>options</a:t>
            </a:r>
            <a:endParaRPr lang="en-US" dirty="0"/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 smtClean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</a:t>
            </a:r>
            <a:r>
              <a:rPr lang="en-US" dirty="0" smtClean="0"/>
              <a:t>"free"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 smtClean="0"/>
              <a:t>Relational</a:t>
            </a:r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</a:t>
            </a:r>
            <a:r>
              <a:rPr lang="en-US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joins</a:t>
            </a:r>
            <a:r>
              <a:rPr lang="en-US" dirty="0" smtClean="0"/>
              <a:t>"</a:t>
            </a:r>
            <a:endParaRPr lang="en-US" dirty="0"/>
          </a:p>
          <a:p>
            <a:pPr lvl="1" latinLnBrk="0"/>
            <a:r>
              <a:rPr lang="en-US" dirty="0" smtClean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</a:t>
            </a:r>
            <a:r>
              <a:rPr lang="en-US" dirty="0" smtClean="0"/>
              <a:t>eco-system</a:t>
            </a:r>
            <a:endParaRPr lang="en-US" dirty="0"/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 smtClean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Non Relational Pros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2048" y="1429994"/>
            <a:ext cx="9927138" cy="5276048"/>
          </a:xfrm>
        </p:spPr>
        <p:txBody>
          <a:bodyPr/>
          <a:lstStyle/>
          <a:p>
            <a:pPr latinLnBrk="0"/>
            <a:r>
              <a:rPr lang="en-US" dirty="0" smtClean="0"/>
              <a:t>Solutions that provide </a:t>
            </a:r>
            <a:r>
              <a:rPr lang="en-US" b="1" dirty="0" smtClean="0">
                <a:solidFill>
                  <a:schemeClr val="bg1"/>
                </a:solidFill>
              </a:rPr>
              <a:t>pre-built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hosted</a:t>
            </a:r>
            <a:r>
              <a:rPr lang="en-US" dirty="0" smtClean="0"/>
              <a:t> components for developing application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 smtClean="0"/>
              <a:t> required </a:t>
            </a:r>
          </a:p>
          <a:p>
            <a:pPr latinLnBrk="0"/>
            <a:r>
              <a:rPr lang="en-US" dirty="0" smtClean="0"/>
              <a:t>Allow developers to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 smtClean="0"/>
              <a:t> on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instead of low level tasks</a:t>
            </a:r>
          </a:p>
          <a:p>
            <a:pPr latinLnBrk="0"/>
            <a:r>
              <a:rPr lang="en-US" dirty="0" smtClean="0"/>
              <a:t>Types:</a:t>
            </a:r>
          </a:p>
          <a:p>
            <a:pPr lvl="1" latinLnBrk="0"/>
            <a:r>
              <a:rPr lang="en-US" dirty="0" smtClean="0"/>
              <a:t>Cloud </a:t>
            </a:r>
            <a:r>
              <a:rPr lang="en-US" dirty="0" err="1" smtClean="0"/>
              <a:t>BaaS</a:t>
            </a:r>
            <a:endParaRPr lang="en-US" dirty="0" smtClean="0"/>
          </a:p>
          <a:p>
            <a:pPr lvl="1" latinLnBrk="0"/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BaaS</a:t>
            </a:r>
            <a:endParaRPr lang="en-US" dirty="0" smtClean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Backend As a Service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Real-Time Cloud DB and App Platform by Google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00" y="990601"/>
            <a:ext cx="3205001" cy="320500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Firebase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Mobile and web development platform. It provides: </a:t>
            </a:r>
          </a:p>
          <a:p>
            <a:pPr lvl="1"/>
            <a:r>
              <a:rPr lang="en-US" sz="3200" dirty="0"/>
              <a:t>Realtime database</a:t>
            </a:r>
          </a:p>
          <a:p>
            <a:pPr lvl="1"/>
            <a:r>
              <a:rPr lang="en-US" sz="3200" dirty="0"/>
              <a:t>Backend as a service</a:t>
            </a:r>
          </a:p>
          <a:p>
            <a:pPr lvl="1"/>
            <a:r>
              <a:rPr lang="en-US" sz="3200" dirty="0"/>
              <a:t>JSON-based data structure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1034</Words>
  <Application>Microsoft Office PowerPoint</Application>
  <PresentationFormat>Widescreen</PresentationFormat>
  <Paragraphs>236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Remote Databases</vt:lpstr>
      <vt:lpstr>Table of Contents</vt:lpstr>
      <vt:lpstr>Have a Question?</vt:lpstr>
      <vt:lpstr>Relational Databases</vt:lpstr>
      <vt:lpstr>Non Relational Databases</vt:lpstr>
      <vt:lpstr>Relational and Non Relational Pros</vt:lpstr>
      <vt:lpstr>Backend As a Service</vt:lpstr>
      <vt:lpstr>Real-Time Cloud DB and App Platform by Google</vt:lpstr>
      <vt:lpstr>Firebase</vt:lpstr>
      <vt:lpstr>Accessing Firebase REST API with Postman</vt:lpstr>
      <vt:lpstr>Firebase REST API – CRUD Operations</vt:lpstr>
      <vt:lpstr>Firebase REST API – CRUD Operations (2)</vt:lpstr>
      <vt:lpstr>Authentication vs. Authorization</vt:lpstr>
      <vt:lpstr>Initialize firebase in project</vt:lpstr>
      <vt:lpstr>Authentication in Firebase</vt:lpstr>
      <vt:lpstr>Authentication in Firebase</vt:lpstr>
      <vt:lpstr>Authentication in Firebase</vt:lpstr>
      <vt:lpstr>Firebase and Postman: All Books</vt:lpstr>
      <vt:lpstr>Firebase and Postman: Get Book</vt:lpstr>
      <vt:lpstr>Firebase and Postman: Create Book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28</cp:revision>
  <dcterms:created xsi:type="dcterms:W3CDTF">2018-05-23T13:08:44Z</dcterms:created>
  <dcterms:modified xsi:type="dcterms:W3CDTF">2020-03-15T14:51:05Z</dcterms:modified>
  <cp:category>JS; JavaScript; front-end; AJAX; REST; ES6; Web development; computer programming; programming</cp:category>
</cp:coreProperties>
</file>