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400" y="990720"/>
            <a:ext cx="7801200" cy="801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71400" y="990720"/>
            <a:ext cx="7801200" cy="801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71400" y="990720"/>
            <a:ext cx="7801200" cy="801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3160" cy="105120"/>
            <a:chOff x="4350240" y="2855520"/>
            <a:chExt cx="443160" cy="10512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FDCE4E0-284C-47F2-A9C8-066B7B71BCFC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9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754EB9F-00CD-4F0E-B076-1B3BE241D521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C786BE1-5A92-48EF-B259-F176FB0950A6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ffffff"/>
                </a:solidFill>
                <a:latin typeface="Oswald"/>
                <a:ea typeface="Oswald"/>
              </a:rPr>
              <a:t>MIK Tárgygráf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GB" sz="2100" spc="-1" strike="noStrike">
                <a:solidFill>
                  <a:srgbClr val="cacaca"/>
                </a:solidFill>
                <a:latin typeface="Average"/>
                <a:ea typeface="Average"/>
              </a:rPr>
              <a:t>Szoftverfejlesztés beadandó</a:t>
            </a: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C525E46-9121-44BB-B5FE-8E331943C93C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124" name="Google Shape;66;p14" descr=""/>
          <p:cNvPicPr/>
          <p:nvPr/>
        </p:nvPicPr>
        <p:blipFill>
          <a:blip r:embed="rId1"/>
          <a:stretch/>
        </p:blipFill>
        <p:spPr>
          <a:xfrm>
            <a:off x="1876320" y="152280"/>
            <a:ext cx="539136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4585320" cy="5724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Jelenlegi tárgygráf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Nem aktuális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cacaca"/>
              </a:buClr>
              <a:buFont typeface="Average"/>
              <a:buChar char="○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Tárgynevek/épülések változása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cacaca"/>
              </a:buClr>
              <a:buFont typeface="Average"/>
              <a:buChar char="○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Egyszerre több tanterv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Másik eszközre nem átvihető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Internet szükséges a használatához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73;p15" descr=""/>
          <p:cNvPicPr/>
          <p:nvPr/>
        </p:nvPicPr>
        <p:blipFill>
          <a:blip r:embed="rId1"/>
          <a:stretch/>
        </p:blipFill>
        <p:spPr>
          <a:xfrm>
            <a:off x="5064120" y="337680"/>
            <a:ext cx="3767760" cy="4467600"/>
          </a:xfrm>
          <a:prstGeom prst="rect">
            <a:avLst/>
          </a:prstGeom>
          <a:ln>
            <a:noFill/>
          </a:ln>
        </p:spPr>
      </p:pic>
      <p:sp>
        <p:nvSpPr>
          <p:cNvPr id="128" name="TextShape 3"/>
          <p:cNvSpPr txBox="1"/>
          <p:nvPr/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454BD58-CE55-4007-A092-1B2F41BF58A7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Az új tárgygráf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Login funkció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Offline használat - desktop verzió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Könnyebb használat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Aktuális, személyre szabott tartalom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Tárgyak megjelenítése félévenként, csoportokban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FB82602-989B-48F5-885C-5457A1AE3200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Az új tárgygráf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“</a:t>
            </a: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Hiányzó” kreditek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csoportbontásban is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Ráépülések, előfeltételek jelzése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Tárgyinformációk megjelenítése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1486DCD-4876-4A4B-9E67-1F31986ADA2E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Használt technológiák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Microsoft Visual Studio 2019 - Version 16.4.5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Form application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NuGet packages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Excel (Office interop objects)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Online Pdf to Excel konvertálók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95;p18" descr=""/>
          <p:cNvPicPr/>
          <p:nvPr/>
        </p:nvPicPr>
        <p:blipFill>
          <a:blip r:embed="rId1"/>
          <a:stretch/>
        </p:blipFill>
        <p:spPr>
          <a:xfrm>
            <a:off x="4350240" y="1794600"/>
            <a:ext cx="4580640" cy="77040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96;p18" descr=""/>
          <p:cNvPicPr/>
          <p:nvPr/>
        </p:nvPicPr>
        <p:blipFill>
          <a:blip r:embed="rId2"/>
          <a:stretch/>
        </p:blipFill>
        <p:spPr>
          <a:xfrm>
            <a:off x="4869720" y="3341880"/>
            <a:ext cx="3857400" cy="1542960"/>
          </a:xfrm>
          <a:prstGeom prst="rect">
            <a:avLst/>
          </a:prstGeom>
          <a:ln>
            <a:noFill/>
          </a:ln>
        </p:spPr>
      </p:pic>
      <p:sp>
        <p:nvSpPr>
          <p:cNvPr id="139" name="TextShape 3"/>
          <p:cNvSpPr txBox="1"/>
          <p:nvPr/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FE0FCAF-C0E4-4879-B74F-D3112F67C9A6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Használt technológiák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SQLite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önálló, kisméretű ACID-kompatibilis relációs adatbázis-kezelő rendszer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alacsony az elérési idő (latency)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a teljes adatbázis egyetlen platformfüggetlen fájlban tárolódik a programot futtató számítógépen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NuGet package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04;p19" descr=""/>
          <p:cNvPicPr/>
          <p:nvPr/>
        </p:nvPicPr>
        <p:blipFill>
          <a:blip r:embed="rId1"/>
          <a:stretch/>
        </p:blipFill>
        <p:spPr>
          <a:xfrm>
            <a:off x="5154120" y="3120840"/>
            <a:ext cx="3521520" cy="1728000"/>
          </a:xfrm>
          <a:prstGeom prst="rect">
            <a:avLst/>
          </a:prstGeom>
          <a:ln>
            <a:noFill/>
          </a:ln>
        </p:spPr>
      </p:pic>
      <p:sp>
        <p:nvSpPr>
          <p:cNvPr id="143" name="TextShape 3"/>
          <p:cNvSpPr txBox="1"/>
          <p:nvPr/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7BBADB8-33F0-4D10-80B9-ACFC37C64EAF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Legfőbb célok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Egy aktuális tárgygráf létrehozása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  <a:ea typeface="Average"/>
              </a:rPr>
              <a:t>letisztult design-nal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Bejelentkezéssel a felhasználó több gépen is tudja használni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GB" sz="1800" spc="-1" strike="noStrike">
                <a:solidFill>
                  <a:srgbClr val="cacaca"/>
                </a:solidFill>
                <a:latin typeface="Average"/>
                <a:ea typeface="Average"/>
              </a:rPr>
              <a:t>A MIK tanterveire működjön a program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-GB" sz="14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196401C-E912-420C-BA2A-17F6E849423E}" type="slidenum">
              <a:rPr b="0" lang="en-GB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&lt;szám&gt;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2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2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2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2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 w="28440">
            <a:solidFill>
              <a:srgbClr val="b7b7b7"/>
            </a:solidFill>
            <a:prstDash val="dashDot"/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ffffff"/>
                </a:solidFill>
                <a:latin typeface="Oswald"/>
                <a:ea typeface="Oswald"/>
              </a:rPr>
              <a:t>Köszönjük a figyelmet!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GB" sz="2100" spc="-1" strike="noStrike">
                <a:solidFill>
                  <a:srgbClr val="cacaca"/>
                </a:solidFill>
                <a:latin typeface="Average"/>
                <a:ea typeface="Average"/>
              </a:rPr>
              <a:t>Készítette: Bittmann Rebeka, Lőrincz Beáta, Szabó Alexandra</a:t>
            </a: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2020-03-03T14:11:05Z</dcterms:modified>
  <cp:revision>1</cp:revision>
  <dc:subject/>
  <dc:title/>
</cp:coreProperties>
</file>