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8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76673-FB70-4F7C-897C-636FC7B0AC63}" v="10" dt="2020-04-10T13:41:24.868"/>
    <p1510:client id="{AD771FF5-E7F6-4A17-B935-00A88F05ADA6}" v="85" dt="2020-04-10T08:53:49.979"/>
    <p1510:client id="{AE91E970-CF21-4C99-AE6C-A015DA5E107E}" v="2307" dt="2020-04-10T13:31:34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7758" autoAdjust="0"/>
  </p:normalViewPr>
  <p:slideViewPr>
    <p:cSldViewPr snapToGrid="0">
      <p:cViewPr varScale="1">
        <p:scale>
          <a:sx n="60" d="100"/>
          <a:sy n="60" d="100"/>
        </p:scale>
        <p:origin x="1522" y="34"/>
      </p:cViewPr>
      <p:guideLst/>
    </p:cSldViewPr>
  </p:slideViewPr>
  <p:outlineViewPr>
    <p:cViewPr>
      <p:scale>
        <a:sx n="33" d="100"/>
        <a:sy n="33" d="100"/>
      </p:scale>
      <p:origin x="0" y="-364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ka Bittmann" userId="0ede0fcfbf8770cc" providerId="Windows Live" clId="Web-{AD771FF5-E7F6-4A17-B935-00A88F05ADA6}"/>
    <pc:docChg chg="addSld modSld">
      <pc:chgData name="Rebeka Bittmann" userId="0ede0fcfbf8770cc" providerId="Windows Live" clId="Web-{AD771FF5-E7F6-4A17-B935-00A88F05ADA6}" dt="2020-04-10T08:53:49.338" v="82" actId="20577"/>
      <pc:docMkLst>
        <pc:docMk/>
      </pc:docMkLst>
      <pc:sldChg chg="modSp">
        <pc:chgData name="Rebeka Bittmann" userId="0ede0fcfbf8770cc" providerId="Windows Live" clId="Web-{AD771FF5-E7F6-4A17-B935-00A88F05ADA6}" dt="2020-04-10T08:41:57.644" v="47" actId="20577"/>
        <pc:sldMkLst>
          <pc:docMk/>
          <pc:sldMk cId="3622625124" sldId="256"/>
        </pc:sldMkLst>
        <pc:spChg chg="mod">
          <ac:chgData name="Rebeka Bittmann" userId="0ede0fcfbf8770cc" providerId="Windows Live" clId="Web-{AD771FF5-E7F6-4A17-B935-00A88F05ADA6}" dt="2020-04-10T08:41:57.644" v="47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addSp delSp modSp new">
        <pc:chgData name="Rebeka Bittmann" userId="0ede0fcfbf8770cc" providerId="Windows Live" clId="Web-{AD771FF5-E7F6-4A17-B935-00A88F05ADA6}" dt="2020-04-10T08:53:49.338" v="81" actId="20577"/>
        <pc:sldMkLst>
          <pc:docMk/>
          <pc:sldMk cId="2905275864" sldId="257"/>
        </pc:sldMkLst>
        <pc:spChg chg="mod">
          <ac:chgData name="Rebeka Bittmann" userId="0ede0fcfbf8770cc" providerId="Windows Live" clId="Web-{AD771FF5-E7F6-4A17-B935-00A88F05ADA6}" dt="2020-04-10T08:53:49.338" v="81" actId="20577"/>
          <ac:spMkLst>
            <pc:docMk/>
            <pc:sldMk cId="2905275864" sldId="257"/>
            <ac:spMk id="2" creationId="{D23EFBC1-6CCB-4F02-8A67-4A1EEF328D3D}"/>
          </ac:spMkLst>
        </pc:spChg>
        <pc:spChg chg="del">
          <ac:chgData name="Rebeka Bittmann" userId="0ede0fcfbf8770cc" providerId="Windows Live" clId="Web-{AD771FF5-E7F6-4A17-B935-00A88F05ADA6}" dt="2020-04-10T08:53:12.354" v="50"/>
          <ac:spMkLst>
            <pc:docMk/>
            <pc:sldMk cId="2905275864" sldId="257"/>
            <ac:spMk id="3" creationId="{B6D6C56E-7501-4BAA-93E9-BE523B772705}"/>
          </ac:spMkLst>
        </pc:spChg>
        <pc:picChg chg="add mod ord">
          <ac:chgData name="Rebeka Bittmann" userId="0ede0fcfbf8770cc" providerId="Windows Live" clId="Web-{AD771FF5-E7F6-4A17-B935-00A88F05ADA6}" dt="2020-04-10T08:53:34.588" v="52" actId="1076"/>
          <ac:picMkLst>
            <pc:docMk/>
            <pc:sldMk cId="2905275864" sldId="257"/>
            <ac:picMk id="4" creationId="{B8E19AA7-4058-4EB5-B4A6-FC62EBA55833}"/>
          </ac:picMkLst>
        </pc:picChg>
      </pc:sldChg>
    </pc:docChg>
  </pc:docChgLst>
  <pc:docChgLst>
    <pc:chgData name="Rebeka Bittmann" userId="0ede0fcfbf8770cc" providerId="Windows Live" clId="Web-{93076673-FB70-4F7C-897C-636FC7B0AC63}"/>
    <pc:docChg chg="modSld">
      <pc:chgData name="Rebeka Bittmann" userId="0ede0fcfbf8770cc" providerId="Windows Live" clId="Web-{93076673-FB70-4F7C-897C-636FC7B0AC63}" dt="2020-04-10T13:41:22.024" v="8" actId="20577"/>
      <pc:docMkLst>
        <pc:docMk/>
      </pc:docMkLst>
      <pc:sldChg chg="modSp">
        <pc:chgData name="Rebeka Bittmann" userId="0ede0fcfbf8770cc" providerId="Windows Live" clId="Web-{93076673-FB70-4F7C-897C-636FC7B0AC63}" dt="2020-04-10T13:41:20.258" v="6" actId="20577"/>
        <pc:sldMkLst>
          <pc:docMk/>
          <pc:sldMk cId="3622625124" sldId="256"/>
        </pc:sldMkLst>
        <pc:spChg chg="mod">
          <ac:chgData name="Rebeka Bittmann" userId="0ede0fcfbf8770cc" providerId="Windows Live" clId="Web-{93076673-FB70-4F7C-897C-636FC7B0AC63}" dt="2020-04-10T13:41:20.258" v="6" actId="20577"/>
          <ac:spMkLst>
            <pc:docMk/>
            <pc:sldMk cId="3622625124" sldId="256"/>
            <ac:spMk id="3" creationId="{00000000-0000-0000-0000-000000000000}"/>
          </ac:spMkLst>
        </pc:spChg>
      </pc:sldChg>
    </pc:docChg>
  </pc:docChgLst>
  <pc:docChgLst>
    <pc:chgData name="Rebeka Bittmann" userId="0ede0fcfbf8770cc" providerId="Windows Live" clId="Web-{AE91E970-CF21-4C99-AE6C-A015DA5E107E}"/>
    <pc:docChg chg="addSld delSld modSld sldOrd">
      <pc:chgData name="Rebeka Bittmann" userId="0ede0fcfbf8770cc" providerId="Windows Live" clId="Web-{AE91E970-CF21-4C99-AE6C-A015DA5E107E}" dt="2020-04-10T13:31:34.360" v="2311" actId="20577"/>
      <pc:docMkLst>
        <pc:docMk/>
      </pc:docMkLst>
      <pc:sldChg chg="addSp delSp modSp del mod setBg">
        <pc:chgData name="Rebeka Bittmann" userId="0ede0fcfbf8770cc" providerId="Windows Live" clId="Web-{AE91E970-CF21-4C99-AE6C-A015DA5E107E}" dt="2020-04-10T12:23:59.490" v="784"/>
        <pc:sldMkLst>
          <pc:docMk/>
          <pc:sldMk cId="2905275864" sldId="257"/>
        </pc:sldMkLst>
        <pc:spChg chg="mod">
          <ac:chgData name="Rebeka Bittmann" userId="0ede0fcfbf8770cc" providerId="Windows Live" clId="Web-{AE91E970-CF21-4C99-AE6C-A015DA5E107E}" dt="2020-04-10T12:22:24.942" v="728" actId="14100"/>
          <ac:spMkLst>
            <pc:docMk/>
            <pc:sldMk cId="2905275864" sldId="257"/>
            <ac:spMk id="2" creationId="{D23EFBC1-6CCB-4F02-8A67-4A1EEF328D3D}"/>
          </ac:spMkLst>
        </pc:spChg>
        <pc:spChg chg="add del mod">
          <ac:chgData name="Rebeka Bittmann" userId="0ede0fcfbf8770cc" providerId="Windows Live" clId="Web-{AE91E970-CF21-4C99-AE6C-A015DA5E107E}" dt="2020-04-10T08:55:07.104" v="1"/>
          <ac:spMkLst>
            <pc:docMk/>
            <pc:sldMk cId="2905275864" sldId="257"/>
            <ac:spMk id="5" creationId="{FED47A5E-8965-47E5-BC4F-848D9849069C}"/>
          </ac:spMkLst>
        </pc:spChg>
        <pc:spChg chg="add del">
          <ac:chgData name="Rebeka Bittmann" userId="0ede0fcfbf8770cc" providerId="Windows Live" clId="Web-{AE91E970-CF21-4C99-AE6C-A015DA5E107E}" dt="2020-04-10T12:22:27.301" v="729"/>
          <ac:spMkLst>
            <pc:docMk/>
            <pc:sldMk cId="2905275864" sldId="257"/>
            <ac:spMk id="10" creationId="{0FD3C018-A8DC-451B-96E3-E2673EC4E284}"/>
          </ac:spMkLst>
        </pc:spChg>
        <pc:spChg chg="add">
          <ac:chgData name="Rebeka Bittmann" userId="0ede0fcfbf8770cc" providerId="Windows Live" clId="Web-{AE91E970-CF21-4C99-AE6C-A015DA5E107E}" dt="2020-04-10T08:55:20.667" v="2"/>
          <ac:spMkLst>
            <pc:docMk/>
            <pc:sldMk cId="2905275864" sldId="257"/>
            <ac:spMk id="13" creationId="{B2EC7880-C5D9-40A8-A6B0-3198AD07AD1B}"/>
          </ac:spMkLst>
        </pc:spChg>
        <pc:spChg chg="add">
          <ac:chgData name="Rebeka Bittmann" userId="0ede0fcfbf8770cc" providerId="Windows Live" clId="Web-{AE91E970-CF21-4C99-AE6C-A015DA5E107E}" dt="2020-04-10T08:55:20.667" v="2"/>
          <ac:spMkLst>
            <pc:docMk/>
            <pc:sldMk cId="2905275864" sldId="257"/>
            <ac:spMk id="15" creationId="{94543A62-A2AB-454A-878E-D3D9190D5FC7}"/>
          </ac:spMkLst>
        </pc:spChg>
        <pc:spChg chg="add">
          <ac:chgData name="Rebeka Bittmann" userId="0ede0fcfbf8770cc" providerId="Windows Live" clId="Web-{AE91E970-CF21-4C99-AE6C-A015DA5E107E}" dt="2020-04-10T08:55:20.667" v="2"/>
          <ac:spMkLst>
            <pc:docMk/>
            <pc:sldMk cId="2905275864" sldId="257"/>
            <ac:spMk id="17" creationId="{50553464-41F1-4160-9D02-7C5EC7013BDA}"/>
          </ac:spMkLst>
        </pc:spChg>
        <pc:picChg chg="del">
          <ac:chgData name="Rebeka Bittmann" userId="0ede0fcfbf8770cc" providerId="Windows Live" clId="Web-{AE91E970-CF21-4C99-AE6C-A015DA5E107E}" dt="2020-04-10T08:54:56.760" v="0"/>
          <ac:picMkLst>
            <pc:docMk/>
            <pc:sldMk cId="2905275864" sldId="257"/>
            <ac:picMk id="4" creationId="{B8E19AA7-4058-4EB5-B4A6-FC62EBA55833}"/>
          </ac:picMkLst>
        </pc:picChg>
        <pc:picChg chg="add del mod ord">
          <ac:chgData name="Rebeka Bittmann" userId="0ede0fcfbf8770cc" providerId="Windows Live" clId="Web-{AE91E970-CF21-4C99-AE6C-A015DA5E107E}" dt="2020-04-10T12:23:42.880" v="779"/>
          <ac:picMkLst>
            <pc:docMk/>
            <pc:sldMk cId="2905275864" sldId="257"/>
            <ac:picMk id="6" creationId="{34F5541F-424D-4CE6-A240-6F2C06AE1D24}"/>
          </ac:picMkLst>
        </pc:picChg>
      </pc:sldChg>
      <pc:sldChg chg="addSp modSp new">
        <pc:chgData name="Rebeka Bittmann" userId="0ede0fcfbf8770cc" providerId="Windows Live" clId="Web-{AE91E970-CF21-4C99-AE6C-A015DA5E107E}" dt="2020-04-10T12:51:19.631" v="1331" actId="1076"/>
        <pc:sldMkLst>
          <pc:docMk/>
          <pc:sldMk cId="2826472109" sldId="258"/>
        </pc:sldMkLst>
        <pc:spChg chg="mod">
          <ac:chgData name="Rebeka Bittmann" userId="0ede0fcfbf8770cc" providerId="Windows Live" clId="Web-{AE91E970-CF21-4C99-AE6C-A015DA5E107E}" dt="2020-04-10T12:11:55.342" v="433" actId="20577"/>
          <ac:spMkLst>
            <pc:docMk/>
            <pc:sldMk cId="2826472109" sldId="258"/>
            <ac:spMk id="2" creationId="{A3F206A1-CACE-4819-80BB-5C48FE8D42C2}"/>
          </ac:spMkLst>
        </pc:spChg>
        <pc:spChg chg="mod">
          <ac:chgData name="Rebeka Bittmann" userId="0ede0fcfbf8770cc" providerId="Windows Live" clId="Web-{AE91E970-CF21-4C99-AE6C-A015DA5E107E}" dt="2020-04-10T10:33:49.918" v="37" actId="20577"/>
          <ac:spMkLst>
            <pc:docMk/>
            <pc:sldMk cId="2826472109" sldId="258"/>
            <ac:spMk id="3" creationId="{77701735-5DA0-4C8C-9DA2-33CCDF8695C5}"/>
          </ac:spMkLst>
        </pc:spChg>
        <pc:spChg chg="add mod">
          <ac:chgData name="Rebeka Bittmann" userId="0ede0fcfbf8770cc" providerId="Windows Live" clId="Web-{AE91E970-CF21-4C99-AE6C-A015DA5E107E}" dt="2020-04-10T12:51:19.631" v="1331" actId="1076"/>
          <ac:spMkLst>
            <pc:docMk/>
            <pc:sldMk cId="2826472109" sldId="258"/>
            <ac:spMk id="4" creationId="{FBAB57DC-0B06-4C52-A533-F9247C290A17}"/>
          </ac:spMkLst>
        </pc:spChg>
      </pc:sldChg>
      <pc:sldChg chg="modSp add del replId">
        <pc:chgData name="Rebeka Bittmann" userId="0ede0fcfbf8770cc" providerId="Windows Live" clId="Web-{AE91E970-CF21-4C99-AE6C-A015DA5E107E}" dt="2020-04-10T12:41:50.688" v="1295"/>
        <pc:sldMkLst>
          <pc:docMk/>
          <pc:sldMk cId="2486753644" sldId="259"/>
        </pc:sldMkLst>
        <pc:spChg chg="mod">
          <ac:chgData name="Rebeka Bittmann" userId="0ede0fcfbf8770cc" providerId="Windows Live" clId="Web-{AE91E970-CF21-4C99-AE6C-A015DA5E107E}" dt="2020-04-10T12:12:09.436" v="454" actId="20577"/>
          <ac:spMkLst>
            <pc:docMk/>
            <pc:sldMk cId="2486753644" sldId="259"/>
            <ac:spMk id="2" creationId="{A3F206A1-CACE-4819-80BB-5C48FE8D42C2}"/>
          </ac:spMkLst>
        </pc:spChg>
        <pc:spChg chg="mod">
          <ac:chgData name="Rebeka Bittmann" userId="0ede0fcfbf8770cc" providerId="Windows Live" clId="Web-{AE91E970-CF21-4C99-AE6C-A015DA5E107E}" dt="2020-04-10T12:16:49.939" v="626" actId="20577"/>
          <ac:spMkLst>
            <pc:docMk/>
            <pc:sldMk cId="2486753644" sldId="259"/>
            <ac:spMk id="3" creationId="{77701735-5DA0-4C8C-9DA2-33CCDF8695C5}"/>
          </ac:spMkLst>
        </pc:spChg>
      </pc:sldChg>
      <pc:sldChg chg="modSp new">
        <pc:chgData name="Rebeka Bittmann" userId="0ede0fcfbf8770cc" providerId="Windows Live" clId="Web-{AE91E970-CF21-4C99-AE6C-A015DA5E107E}" dt="2020-04-10T12:10:59.967" v="406" actId="20577"/>
        <pc:sldMkLst>
          <pc:docMk/>
          <pc:sldMk cId="265889363" sldId="260"/>
        </pc:sldMkLst>
        <pc:spChg chg="mod">
          <ac:chgData name="Rebeka Bittmann" userId="0ede0fcfbf8770cc" providerId="Windows Live" clId="Web-{AE91E970-CF21-4C99-AE6C-A015DA5E107E}" dt="2020-04-10T10:41:19.981" v="327" actId="20577"/>
          <ac:spMkLst>
            <pc:docMk/>
            <pc:sldMk cId="265889363" sldId="260"/>
            <ac:spMk id="2" creationId="{487F3354-ABC4-4341-9091-3DF057DF2F96}"/>
          </ac:spMkLst>
        </pc:spChg>
        <pc:spChg chg="mod">
          <ac:chgData name="Rebeka Bittmann" userId="0ede0fcfbf8770cc" providerId="Windows Live" clId="Web-{AE91E970-CF21-4C99-AE6C-A015DA5E107E}" dt="2020-04-10T12:10:59.967" v="406" actId="20577"/>
          <ac:spMkLst>
            <pc:docMk/>
            <pc:sldMk cId="265889363" sldId="260"/>
            <ac:spMk id="3" creationId="{C391E8E8-9328-46C2-8BF5-45649941814E}"/>
          </ac:spMkLst>
        </pc:spChg>
      </pc:sldChg>
      <pc:sldChg chg="modSp new">
        <pc:chgData name="Rebeka Bittmann" userId="0ede0fcfbf8770cc" providerId="Windows Live" clId="Web-{AE91E970-CF21-4C99-AE6C-A015DA5E107E}" dt="2020-04-10T13:27:18.685" v="2168" actId="20577"/>
        <pc:sldMkLst>
          <pc:docMk/>
          <pc:sldMk cId="951904503" sldId="261"/>
        </pc:sldMkLst>
        <pc:spChg chg="mod">
          <ac:chgData name="Rebeka Bittmann" userId="0ede0fcfbf8770cc" providerId="Windows Live" clId="Web-{AE91E970-CF21-4C99-AE6C-A015DA5E107E}" dt="2020-04-10T12:11:42.545" v="428" actId="20577"/>
          <ac:spMkLst>
            <pc:docMk/>
            <pc:sldMk cId="951904503" sldId="261"/>
            <ac:spMk id="2" creationId="{55266B51-7C65-4C72-B34B-45AA78E08530}"/>
          </ac:spMkLst>
        </pc:spChg>
        <pc:spChg chg="mod">
          <ac:chgData name="Rebeka Bittmann" userId="0ede0fcfbf8770cc" providerId="Windows Live" clId="Web-{AE91E970-CF21-4C99-AE6C-A015DA5E107E}" dt="2020-04-10T13:27:18.685" v="2168" actId="20577"/>
          <ac:spMkLst>
            <pc:docMk/>
            <pc:sldMk cId="951904503" sldId="261"/>
            <ac:spMk id="3" creationId="{9BF9A1F5-14E0-40CC-921C-C5ABAFE4F43E}"/>
          </ac:spMkLst>
        </pc:spChg>
      </pc:sldChg>
      <pc:sldChg chg="modSp add del replId">
        <pc:chgData name="Rebeka Bittmann" userId="0ede0fcfbf8770cc" providerId="Windows Live" clId="Web-{AE91E970-CF21-4C99-AE6C-A015DA5E107E}" dt="2020-04-10T12:41:44.657" v="1293"/>
        <pc:sldMkLst>
          <pc:docMk/>
          <pc:sldMk cId="311449058" sldId="262"/>
        </pc:sldMkLst>
        <pc:spChg chg="mod">
          <ac:chgData name="Rebeka Bittmann" userId="0ede0fcfbf8770cc" providerId="Windows Live" clId="Web-{AE91E970-CF21-4C99-AE6C-A015DA5E107E}" dt="2020-04-10T12:18:10.986" v="645" actId="20577"/>
          <ac:spMkLst>
            <pc:docMk/>
            <pc:sldMk cId="311449058" sldId="262"/>
            <ac:spMk id="3" creationId="{C391E8E8-9328-46C2-8BF5-45649941814E}"/>
          </ac:spMkLst>
        </pc:spChg>
      </pc:sldChg>
      <pc:sldChg chg="modSp add del replId">
        <pc:chgData name="Rebeka Bittmann" userId="0ede0fcfbf8770cc" providerId="Windows Live" clId="Web-{AE91E970-CF21-4C99-AE6C-A015DA5E107E}" dt="2020-04-10T12:41:47.079" v="1294"/>
        <pc:sldMkLst>
          <pc:docMk/>
          <pc:sldMk cId="4288585356" sldId="263"/>
        </pc:sldMkLst>
        <pc:spChg chg="mod">
          <ac:chgData name="Rebeka Bittmann" userId="0ede0fcfbf8770cc" providerId="Windows Live" clId="Web-{AE91E970-CF21-4C99-AE6C-A015DA5E107E}" dt="2020-04-10T12:17:25.502" v="632" actId="20577"/>
          <ac:spMkLst>
            <pc:docMk/>
            <pc:sldMk cId="4288585356" sldId="263"/>
            <ac:spMk id="3" creationId="{C391E8E8-9328-46C2-8BF5-45649941814E}"/>
          </ac:spMkLst>
        </pc:spChg>
      </pc:sldChg>
      <pc:sldChg chg="modSp add del replId">
        <pc:chgData name="Rebeka Bittmann" userId="0ede0fcfbf8770cc" providerId="Windows Live" clId="Web-{AE91E970-CF21-4C99-AE6C-A015DA5E107E}" dt="2020-04-10T12:41:42.032" v="1292"/>
        <pc:sldMkLst>
          <pc:docMk/>
          <pc:sldMk cId="1472301846" sldId="264"/>
        </pc:sldMkLst>
        <pc:spChg chg="mod">
          <ac:chgData name="Rebeka Bittmann" userId="0ede0fcfbf8770cc" providerId="Windows Live" clId="Web-{AE91E970-CF21-4C99-AE6C-A015DA5E107E}" dt="2020-04-10T12:19:49.769" v="652" actId="20577"/>
          <ac:spMkLst>
            <pc:docMk/>
            <pc:sldMk cId="1472301846" sldId="264"/>
            <ac:spMk id="3" creationId="{C391E8E8-9328-46C2-8BF5-45649941814E}"/>
          </ac:spMkLst>
        </pc:spChg>
      </pc:sldChg>
      <pc:sldChg chg="modSp add del replId">
        <pc:chgData name="Rebeka Bittmann" userId="0ede0fcfbf8770cc" providerId="Windows Live" clId="Web-{AE91E970-CF21-4C99-AE6C-A015DA5E107E}" dt="2020-04-10T12:41:40.485" v="1291"/>
        <pc:sldMkLst>
          <pc:docMk/>
          <pc:sldMk cId="1051607513" sldId="265"/>
        </pc:sldMkLst>
        <pc:spChg chg="mod">
          <ac:chgData name="Rebeka Bittmann" userId="0ede0fcfbf8770cc" providerId="Windows Live" clId="Web-{AE91E970-CF21-4C99-AE6C-A015DA5E107E}" dt="2020-04-10T12:21:31.067" v="715" actId="20577"/>
          <ac:spMkLst>
            <pc:docMk/>
            <pc:sldMk cId="1051607513" sldId="265"/>
            <ac:spMk id="3" creationId="{9BF9A1F5-14E0-40CC-921C-C5ABAFE4F43E}"/>
          </ac:spMkLst>
        </pc:spChg>
      </pc:sldChg>
      <pc:sldChg chg="add del replId">
        <pc:chgData name="Rebeka Bittmann" userId="0ede0fcfbf8770cc" providerId="Windows Live" clId="Web-{AE91E970-CF21-4C99-AE6C-A015DA5E107E}" dt="2020-04-10T12:19:52.644" v="654"/>
        <pc:sldMkLst>
          <pc:docMk/>
          <pc:sldMk cId="2042339010" sldId="265"/>
        </pc:sldMkLst>
      </pc:sldChg>
      <pc:sldChg chg="add del replId">
        <pc:chgData name="Rebeka Bittmann" userId="0ede0fcfbf8770cc" providerId="Windows Live" clId="Web-{AE91E970-CF21-4C99-AE6C-A015DA5E107E}" dt="2020-04-10T12:21:50.207" v="721"/>
        <pc:sldMkLst>
          <pc:docMk/>
          <pc:sldMk cId="2975832157" sldId="266"/>
        </pc:sldMkLst>
      </pc:sldChg>
      <pc:sldChg chg="modSp add del ord replId">
        <pc:chgData name="Rebeka Bittmann" userId="0ede0fcfbf8770cc" providerId="Windows Live" clId="Web-{AE91E970-CF21-4C99-AE6C-A015DA5E107E}" dt="2020-04-10T12:41:39.157" v="1290"/>
        <pc:sldMkLst>
          <pc:docMk/>
          <pc:sldMk cId="842088022" sldId="267"/>
        </pc:sldMkLst>
        <pc:spChg chg="mod">
          <ac:chgData name="Rebeka Bittmann" userId="0ede0fcfbf8770cc" providerId="Windows Live" clId="Web-{AE91E970-CF21-4C99-AE6C-A015DA5E107E}" dt="2020-04-10T12:25:23.131" v="850" actId="20577"/>
          <ac:spMkLst>
            <pc:docMk/>
            <pc:sldMk cId="842088022" sldId="267"/>
            <ac:spMk id="3" creationId="{9BF9A1F5-14E0-40CC-921C-C5ABAFE4F43E}"/>
          </ac:spMkLst>
        </pc:spChg>
      </pc:sldChg>
      <pc:sldChg chg="addSp delSp modSp new">
        <pc:chgData name="Rebeka Bittmann" userId="0ede0fcfbf8770cc" providerId="Windows Live" clId="Web-{AE91E970-CF21-4C99-AE6C-A015DA5E107E}" dt="2020-04-10T12:23:56.662" v="783" actId="14100"/>
        <pc:sldMkLst>
          <pc:docMk/>
          <pc:sldMk cId="762911508" sldId="268"/>
        </pc:sldMkLst>
        <pc:spChg chg="mod">
          <ac:chgData name="Rebeka Bittmann" userId="0ede0fcfbf8770cc" providerId="Windows Live" clId="Web-{AE91E970-CF21-4C99-AE6C-A015DA5E107E}" dt="2020-04-10T12:23:12.036" v="770" actId="20577"/>
          <ac:spMkLst>
            <pc:docMk/>
            <pc:sldMk cId="762911508" sldId="268"/>
            <ac:spMk id="2" creationId="{09D86E77-039F-4935-8FBD-5231D925D0AF}"/>
          </ac:spMkLst>
        </pc:spChg>
        <pc:spChg chg="del">
          <ac:chgData name="Rebeka Bittmann" userId="0ede0fcfbf8770cc" providerId="Windows Live" clId="Web-{AE91E970-CF21-4C99-AE6C-A015DA5E107E}" dt="2020-04-10T12:23:23.990" v="774"/>
          <ac:spMkLst>
            <pc:docMk/>
            <pc:sldMk cId="762911508" sldId="268"/>
            <ac:spMk id="3" creationId="{72820CF7-4976-414A-873B-AFC64400EDAD}"/>
          </ac:spMkLst>
        </pc:spChg>
        <pc:spChg chg="add del mod">
          <ac:chgData name="Rebeka Bittmann" userId="0ede0fcfbf8770cc" providerId="Windows Live" clId="Web-{AE91E970-CF21-4C99-AE6C-A015DA5E107E}" dt="2020-04-10T12:23:46.709" v="781"/>
          <ac:spMkLst>
            <pc:docMk/>
            <pc:sldMk cId="762911508" sldId="268"/>
            <ac:spMk id="7" creationId="{0EC00F62-7BEF-4B66-B82F-F8CE6C0BB27D}"/>
          </ac:spMkLst>
        </pc:spChg>
        <pc:picChg chg="add del mod ord">
          <ac:chgData name="Rebeka Bittmann" userId="0ede0fcfbf8770cc" providerId="Windows Live" clId="Web-{AE91E970-CF21-4C99-AE6C-A015DA5E107E}" dt="2020-04-10T12:23:45.724" v="780"/>
          <ac:picMkLst>
            <pc:docMk/>
            <pc:sldMk cId="762911508" sldId="268"/>
            <ac:picMk id="4" creationId="{A20AC809-C108-40D7-9B71-28C05B585850}"/>
          </ac:picMkLst>
        </pc:picChg>
        <pc:picChg chg="add mod ord">
          <ac:chgData name="Rebeka Bittmann" userId="0ede0fcfbf8770cc" providerId="Windows Live" clId="Web-{AE91E970-CF21-4C99-AE6C-A015DA5E107E}" dt="2020-04-10T12:23:56.662" v="783" actId="14100"/>
          <ac:picMkLst>
            <pc:docMk/>
            <pc:sldMk cId="762911508" sldId="268"/>
            <ac:picMk id="8" creationId="{311CE72F-5E60-4B8A-AC41-B545AC0FACC5}"/>
          </ac:picMkLst>
        </pc:picChg>
      </pc:sldChg>
      <pc:sldChg chg="modSp new">
        <pc:chgData name="Rebeka Bittmann" userId="0ede0fcfbf8770cc" providerId="Windows Live" clId="Web-{AE91E970-CF21-4C99-AE6C-A015DA5E107E}" dt="2020-04-10T12:44:18.830" v="1314" actId="14100"/>
        <pc:sldMkLst>
          <pc:docMk/>
          <pc:sldMk cId="3065895097" sldId="269"/>
        </pc:sldMkLst>
        <pc:spChg chg="mod">
          <ac:chgData name="Rebeka Bittmann" userId="0ede0fcfbf8770cc" providerId="Windows Live" clId="Web-{AE91E970-CF21-4C99-AE6C-A015DA5E107E}" dt="2020-04-10T12:26:27.835" v="890" actId="20577"/>
          <ac:spMkLst>
            <pc:docMk/>
            <pc:sldMk cId="3065895097" sldId="269"/>
            <ac:spMk id="2" creationId="{F6BF32CD-230B-4836-B755-257E5CE4F1A2}"/>
          </ac:spMkLst>
        </pc:spChg>
        <pc:spChg chg="mod">
          <ac:chgData name="Rebeka Bittmann" userId="0ede0fcfbf8770cc" providerId="Windows Live" clId="Web-{AE91E970-CF21-4C99-AE6C-A015DA5E107E}" dt="2020-04-10T12:44:18.830" v="1314" actId="14100"/>
          <ac:spMkLst>
            <pc:docMk/>
            <pc:sldMk cId="3065895097" sldId="269"/>
            <ac:spMk id="3" creationId="{B6116042-E77D-4820-A6A8-BCAEFD65BE8A}"/>
          </ac:spMkLst>
        </pc:spChg>
      </pc:sldChg>
      <pc:sldChg chg="delSp modSp new">
        <pc:chgData name="Rebeka Bittmann" userId="0ede0fcfbf8770cc" providerId="Windows Live" clId="Web-{AE91E970-CF21-4C99-AE6C-A015DA5E107E}" dt="2020-04-10T12:52:31.023" v="1335" actId="20577"/>
        <pc:sldMkLst>
          <pc:docMk/>
          <pc:sldMk cId="1224714236" sldId="270"/>
        </pc:sldMkLst>
        <pc:spChg chg="del">
          <ac:chgData name="Rebeka Bittmann" userId="0ede0fcfbf8770cc" providerId="Windows Live" clId="Web-{AE91E970-CF21-4C99-AE6C-A015DA5E107E}" dt="2020-04-10T12:36:42.294" v="1116"/>
          <ac:spMkLst>
            <pc:docMk/>
            <pc:sldMk cId="1224714236" sldId="270"/>
            <ac:spMk id="2" creationId="{232075C9-E515-4011-9651-DB3C9DE4EF7C}"/>
          </ac:spMkLst>
        </pc:spChg>
        <pc:spChg chg="mod">
          <ac:chgData name="Rebeka Bittmann" userId="0ede0fcfbf8770cc" providerId="Windows Live" clId="Web-{AE91E970-CF21-4C99-AE6C-A015DA5E107E}" dt="2020-04-10T12:52:31.023" v="1335" actId="20577"/>
          <ac:spMkLst>
            <pc:docMk/>
            <pc:sldMk cId="1224714236" sldId="270"/>
            <ac:spMk id="3" creationId="{81152F07-D636-40BD-AB9E-DEB3D67886A0}"/>
          </ac:spMkLst>
        </pc:spChg>
      </pc:sldChg>
      <pc:sldChg chg="addSp delSp modSp new">
        <pc:chgData name="Rebeka Bittmann" userId="0ede0fcfbf8770cc" providerId="Windows Live" clId="Web-{AE91E970-CF21-4C99-AE6C-A015DA5E107E}" dt="2020-04-10T12:54:21.024" v="1338" actId="1076"/>
        <pc:sldMkLst>
          <pc:docMk/>
          <pc:sldMk cId="1019932917" sldId="271"/>
        </pc:sldMkLst>
        <pc:spChg chg="del">
          <ac:chgData name="Rebeka Bittmann" userId="0ede0fcfbf8770cc" providerId="Windows Live" clId="Web-{AE91E970-CF21-4C99-AE6C-A015DA5E107E}" dt="2020-04-10T12:45:51.409" v="1316"/>
          <ac:spMkLst>
            <pc:docMk/>
            <pc:sldMk cId="1019932917" sldId="271"/>
            <ac:spMk id="3" creationId="{D625FEE7-0F09-470D-93FF-2C3264B3F933}"/>
          </ac:spMkLst>
        </pc:spChg>
        <pc:spChg chg="add del mod">
          <ac:chgData name="Rebeka Bittmann" userId="0ede0fcfbf8770cc" providerId="Windows Live" clId="Web-{AE91E970-CF21-4C99-AE6C-A015DA5E107E}" dt="2020-04-10T12:49:59.224" v="1324"/>
          <ac:spMkLst>
            <pc:docMk/>
            <pc:sldMk cId="1019932917" sldId="271"/>
            <ac:spMk id="7" creationId="{EC3B1A89-0A6C-49BD-BBE7-665ECEDCDC07}"/>
          </ac:spMkLst>
        </pc:spChg>
        <pc:spChg chg="add del mod">
          <ac:chgData name="Rebeka Bittmann" userId="0ede0fcfbf8770cc" providerId="Windows Live" clId="Web-{AE91E970-CF21-4C99-AE6C-A015DA5E107E}" dt="2020-04-10T12:54:04.680" v="1337"/>
          <ac:spMkLst>
            <pc:docMk/>
            <pc:sldMk cId="1019932917" sldId="271"/>
            <ac:spMk id="11" creationId="{C453D82F-EBE8-4121-BDBF-17BCE6A00F87}"/>
          </ac:spMkLst>
        </pc:spChg>
        <pc:picChg chg="add del mod ord">
          <ac:chgData name="Rebeka Bittmann" userId="0ede0fcfbf8770cc" providerId="Windows Live" clId="Web-{AE91E970-CF21-4C99-AE6C-A015DA5E107E}" dt="2020-04-10T12:46:24.019" v="1320"/>
          <ac:picMkLst>
            <pc:docMk/>
            <pc:sldMk cId="1019932917" sldId="271"/>
            <ac:picMk id="4" creationId="{FE675238-E427-42DA-9565-6E0F96318D6D}"/>
          </ac:picMkLst>
        </pc:picChg>
        <pc:picChg chg="add del mod ord">
          <ac:chgData name="Rebeka Bittmann" userId="0ede0fcfbf8770cc" providerId="Windows Live" clId="Web-{AE91E970-CF21-4C99-AE6C-A015DA5E107E}" dt="2020-04-10T12:52:55.851" v="1336"/>
          <ac:picMkLst>
            <pc:docMk/>
            <pc:sldMk cId="1019932917" sldId="271"/>
            <ac:picMk id="8" creationId="{B88255DC-7ECC-404D-9655-E398B63B3E26}"/>
          </ac:picMkLst>
        </pc:picChg>
        <pc:picChg chg="add mod ord">
          <ac:chgData name="Rebeka Bittmann" userId="0ede0fcfbf8770cc" providerId="Windows Live" clId="Web-{AE91E970-CF21-4C99-AE6C-A015DA5E107E}" dt="2020-04-10T12:54:21.024" v="1338" actId="1076"/>
          <ac:picMkLst>
            <pc:docMk/>
            <pc:sldMk cId="1019932917" sldId="271"/>
            <ac:picMk id="12" creationId="{0C3A8A1E-B337-425C-A237-8105743FAECF}"/>
          </ac:picMkLst>
        </pc:picChg>
      </pc:sldChg>
      <pc:sldChg chg="add ord replId">
        <pc:chgData name="Rebeka Bittmann" userId="0ede0fcfbf8770cc" providerId="Windows Live" clId="Web-{AE91E970-CF21-4C99-AE6C-A015DA5E107E}" dt="2020-04-10T12:56:20.306" v="1340"/>
        <pc:sldMkLst>
          <pc:docMk/>
          <pc:sldMk cId="3206369209" sldId="272"/>
        </pc:sldMkLst>
      </pc:sldChg>
      <pc:sldChg chg="addSp delSp modSp new">
        <pc:chgData name="Rebeka Bittmann" userId="0ede0fcfbf8770cc" providerId="Windows Live" clId="Web-{AE91E970-CF21-4C99-AE6C-A015DA5E107E}" dt="2020-04-10T12:56:42.666" v="1343" actId="1076"/>
        <pc:sldMkLst>
          <pc:docMk/>
          <pc:sldMk cId="3577708225" sldId="273"/>
        </pc:sldMkLst>
        <pc:spChg chg="del">
          <ac:chgData name="Rebeka Bittmann" userId="0ede0fcfbf8770cc" providerId="Windows Live" clId="Web-{AE91E970-CF21-4C99-AE6C-A015DA5E107E}" dt="2020-04-10T12:56:37.385" v="1342"/>
          <ac:spMkLst>
            <pc:docMk/>
            <pc:sldMk cId="3577708225" sldId="273"/>
            <ac:spMk id="3" creationId="{1A964185-32FC-4EC8-A91C-C4260705EFB3}"/>
          </ac:spMkLst>
        </pc:spChg>
        <pc:picChg chg="add mod ord">
          <ac:chgData name="Rebeka Bittmann" userId="0ede0fcfbf8770cc" providerId="Windows Live" clId="Web-{AE91E970-CF21-4C99-AE6C-A015DA5E107E}" dt="2020-04-10T12:56:42.666" v="1343" actId="1076"/>
          <ac:picMkLst>
            <pc:docMk/>
            <pc:sldMk cId="3577708225" sldId="273"/>
            <ac:picMk id="4" creationId="{43A9BDE4-03C0-47E6-A3D7-55A5F114809C}"/>
          </ac:picMkLst>
        </pc:picChg>
      </pc:sldChg>
      <pc:sldChg chg="add ord replId">
        <pc:chgData name="Rebeka Bittmann" userId="0ede0fcfbf8770cc" providerId="Windows Live" clId="Web-{AE91E970-CF21-4C99-AE6C-A015DA5E107E}" dt="2020-04-10T12:57:04.213" v="1345"/>
        <pc:sldMkLst>
          <pc:docMk/>
          <pc:sldMk cId="2256039450" sldId="274"/>
        </pc:sldMkLst>
      </pc:sldChg>
      <pc:sldChg chg="modSp new">
        <pc:chgData name="Rebeka Bittmann" userId="0ede0fcfbf8770cc" providerId="Windows Live" clId="Web-{AE91E970-CF21-4C99-AE6C-A015DA5E107E}" dt="2020-04-10T13:20:47.463" v="1961" actId="20577"/>
        <pc:sldMkLst>
          <pc:docMk/>
          <pc:sldMk cId="4234424749" sldId="275"/>
        </pc:sldMkLst>
        <pc:spChg chg="mod">
          <ac:chgData name="Rebeka Bittmann" userId="0ede0fcfbf8770cc" providerId="Windows Live" clId="Web-{AE91E970-CF21-4C99-AE6C-A015DA5E107E}" dt="2020-04-10T13:07:17.642" v="1395" actId="20577"/>
          <ac:spMkLst>
            <pc:docMk/>
            <pc:sldMk cId="4234424749" sldId="275"/>
            <ac:spMk id="2" creationId="{70BD0C38-DAEA-4618-AFD6-BAE143299802}"/>
          </ac:spMkLst>
        </pc:spChg>
        <pc:spChg chg="mod">
          <ac:chgData name="Rebeka Bittmann" userId="0ede0fcfbf8770cc" providerId="Windows Live" clId="Web-{AE91E970-CF21-4C99-AE6C-A015DA5E107E}" dt="2020-04-10T13:20:47.463" v="1961" actId="20577"/>
          <ac:spMkLst>
            <pc:docMk/>
            <pc:sldMk cId="4234424749" sldId="275"/>
            <ac:spMk id="3" creationId="{715FDEDC-466B-4D61-887E-58470EBC55B5}"/>
          </ac:spMkLst>
        </pc:spChg>
      </pc:sldChg>
      <pc:sldChg chg="modSp new">
        <pc:chgData name="Rebeka Bittmann" userId="0ede0fcfbf8770cc" providerId="Windows Live" clId="Web-{AE91E970-CF21-4C99-AE6C-A015DA5E107E}" dt="2020-04-10T13:21:18.182" v="1965" actId="14100"/>
        <pc:sldMkLst>
          <pc:docMk/>
          <pc:sldMk cId="664242478" sldId="276"/>
        </pc:sldMkLst>
        <pc:spChg chg="mod">
          <ac:chgData name="Rebeka Bittmann" userId="0ede0fcfbf8770cc" providerId="Windows Live" clId="Web-{AE91E970-CF21-4C99-AE6C-A015DA5E107E}" dt="2020-04-10T13:13:08.692" v="1719" actId="20577"/>
          <ac:spMkLst>
            <pc:docMk/>
            <pc:sldMk cId="664242478" sldId="276"/>
            <ac:spMk id="2" creationId="{83DEBF7E-C0C4-488E-9C53-9497D3475B1B}"/>
          </ac:spMkLst>
        </pc:spChg>
        <pc:spChg chg="mod">
          <ac:chgData name="Rebeka Bittmann" userId="0ede0fcfbf8770cc" providerId="Windows Live" clId="Web-{AE91E970-CF21-4C99-AE6C-A015DA5E107E}" dt="2020-04-10T13:21:18.182" v="1965" actId="14100"/>
          <ac:spMkLst>
            <pc:docMk/>
            <pc:sldMk cId="664242478" sldId="276"/>
            <ac:spMk id="3" creationId="{F7BD92F5-161B-406B-8DA7-1FD268966553}"/>
          </ac:spMkLst>
        </pc:spChg>
      </pc:sldChg>
      <pc:sldChg chg="modSp new">
        <pc:chgData name="Rebeka Bittmann" userId="0ede0fcfbf8770cc" providerId="Windows Live" clId="Web-{AE91E970-CF21-4C99-AE6C-A015DA5E107E}" dt="2020-04-10T13:19:33.493" v="1928" actId="20577"/>
        <pc:sldMkLst>
          <pc:docMk/>
          <pc:sldMk cId="585410622" sldId="277"/>
        </pc:sldMkLst>
        <pc:spChg chg="mod">
          <ac:chgData name="Rebeka Bittmann" userId="0ede0fcfbf8770cc" providerId="Windows Live" clId="Web-{AE91E970-CF21-4C99-AE6C-A015DA5E107E}" dt="2020-04-10T13:16:18.538" v="1848" actId="20577"/>
          <ac:spMkLst>
            <pc:docMk/>
            <pc:sldMk cId="585410622" sldId="277"/>
            <ac:spMk id="2" creationId="{A050DF76-BD07-492B-B1DD-6BEC72F808B3}"/>
          </ac:spMkLst>
        </pc:spChg>
        <pc:spChg chg="mod">
          <ac:chgData name="Rebeka Bittmann" userId="0ede0fcfbf8770cc" providerId="Windows Live" clId="Web-{AE91E970-CF21-4C99-AE6C-A015DA5E107E}" dt="2020-04-10T13:19:33.493" v="1928" actId="20577"/>
          <ac:spMkLst>
            <pc:docMk/>
            <pc:sldMk cId="585410622" sldId="277"/>
            <ac:spMk id="3" creationId="{A6801358-9DDE-49D7-9839-E6F45FB69D91}"/>
          </ac:spMkLst>
        </pc:spChg>
      </pc:sldChg>
      <pc:sldChg chg="modSp new">
        <pc:chgData name="Rebeka Bittmann" userId="0ede0fcfbf8770cc" providerId="Windows Live" clId="Web-{AE91E970-CF21-4C99-AE6C-A015DA5E107E}" dt="2020-04-10T13:25:52.966" v="2140" actId="20577"/>
        <pc:sldMkLst>
          <pc:docMk/>
          <pc:sldMk cId="3337337578" sldId="278"/>
        </pc:sldMkLst>
        <pc:spChg chg="mod">
          <ac:chgData name="Rebeka Bittmann" userId="0ede0fcfbf8770cc" providerId="Windows Live" clId="Web-{AE91E970-CF21-4C99-AE6C-A015DA5E107E}" dt="2020-04-10T13:22:46.307" v="2018" actId="20577"/>
          <ac:spMkLst>
            <pc:docMk/>
            <pc:sldMk cId="3337337578" sldId="278"/>
            <ac:spMk id="2" creationId="{3F0A9879-AF87-4911-8171-723EEAF76EFC}"/>
          </ac:spMkLst>
        </pc:spChg>
        <pc:spChg chg="mod">
          <ac:chgData name="Rebeka Bittmann" userId="0ede0fcfbf8770cc" providerId="Windows Live" clId="Web-{AE91E970-CF21-4C99-AE6C-A015DA5E107E}" dt="2020-04-10T13:25:52.966" v="2140" actId="20577"/>
          <ac:spMkLst>
            <pc:docMk/>
            <pc:sldMk cId="3337337578" sldId="278"/>
            <ac:spMk id="3" creationId="{D2E774F3-9E3F-4F7F-B840-2D5CD79B7D9E}"/>
          </ac:spMkLst>
        </pc:spChg>
      </pc:sldChg>
      <pc:sldChg chg="modSp new">
        <pc:chgData name="Rebeka Bittmann" userId="0ede0fcfbf8770cc" providerId="Windows Live" clId="Web-{AE91E970-CF21-4C99-AE6C-A015DA5E107E}" dt="2020-04-10T13:29:02.046" v="2309" actId="20577"/>
        <pc:sldMkLst>
          <pc:docMk/>
          <pc:sldMk cId="3441552296" sldId="279"/>
        </pc:sldMkLst>
        <pc:spChg chg="mod">
          <ac:chgData name="Rebeka Bittmann" userId="0ede0fcfbf8770cc" providerId="Windows Live" clId="Web-{AE91E970-CF21-4C99-AE6C-A015DA5E107E}" dt="2020-04-10T13:28:10.795" v="2215" actId="20577"/>
          <ac:spMkLst>
            <pc:docMk/>
            <pc:sldMk cId="3441552296" sldId="279"/>
            <ac:spMk id="2" creationId="{C2659219-97F7-490F-A569-1B30FF706F9D}"/>
          </ac:spMkLst>
        </pc:spChg>
        <pc:spChg chg="mod">
          <ac:chgData name="Rebeka Bittmann" userId="0ede0fcfbf8770cc" providerId="Windows Live" clId="Web-{AE91E970-CF21-4C99-AE6C-A015DA5E107E}" dt="2020-04-10T13:29:02.046" v="2309" actId="20577"/>
          <ac:spMkLst>
            <pc:docMk/>
            <pc:sldMk cId="3441552296" sldId="279"/>
            <ac:spMk id="3" creationId="{0DB386DB-6FC5-46B9-ABB4-64416F3E7153}"/>
          </ac:spMkLst>
        </pc:spChg>
      </pc:sldChg>
      <pc:sldChg chg="new del">
        <pc:chgData name="Rebeka Bittmann" userId="0ede0fcfbf8770cc" providerId="Windows Live" clId="Web-{AE91E970-CF21-4C99-AE6C-A015DA5E107E}" dt="2020-04-10T13:27:35.873" v="2172"/>
        <pc:sldMkLst>
          <pc:docMk/>
          <pc:sldMk cId="4190521328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4D23F-386A-4FD6-8A42-8DAFF2797612}" type="datetimeFigureOut">
              <a:rPr lang="hu-HU" smtClean="0"/>
              <a:t>2020. 04. 13.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1F1E5-96B2-486E-B05B-B8A26843A8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33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1596/how-to-convert-a-column-number-e-g-127-into-an-excel-column-e-g-aa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66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i.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adatait: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getRowNum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[i]);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//itt ez 12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sourceSheetColumn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[i]);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//itt ez 2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Kombináljuk a fenti 2 adatot, hogy megkapjuk az utolsó használt cella nevét, itt pl. B+12=B12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sourceSheetEnd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GetExcelColumnName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sourceSheetColumn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47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Végül kombináljuk a következő függvény segítségével: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[i].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["A1",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sourceSheetEnd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goalSheetStart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Ennek a jelentése: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melyikmunkalapból.Range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mettől, meddig ].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melyikmunkalapba.Range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honnantólkezdve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]);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0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getRowNum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függvény kifejtése, ami csak egy másik beépített függvényt meghív és visszaad egy számot, de kitettük külön függvénybe, hogy átláthatóbb legyen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kész program.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Fontos a végén a 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ezért adja vissza az utolsó nem üres sor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51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Ugyanígy a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kifejtése, amit ugyanazt csinálja, de a végén egy .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a két függvény megkeresi az az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A1-től  kezdve az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első olyan sort/oszlopot, ami üres, szóval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valamiféleképpen a táblázatunkban lenne pl. egy üres sor/oszlop, utána pedig megint adatok, akkor azt a részét levágná, erre figyelni kell. Mégis hasznos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függvény, mivel egy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worksheet-ben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rengeteg sor és oszlop van, amin egy mezei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ciklussal sok idő lenne teljesen végigmenni és felesleges is, mivel üres a nagy része.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53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GetExcelColumnName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egy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olyan függvény,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amely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visszaadja az adott szám alapján az abc megfelelő betűjét, pl.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első oszlop, azaz 1 -&gt; A betű, 2 -&gt; B…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Használt forrás: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dirty="0" smtClean="0">
                <a:hlinkClick r:id="rId3"/>
              </a:rPr>
              <a:t>https://stackoverflow.com/questions/181596/how-to-convert-a-column-number-e-g-127-into-an-excel-column-e-g-aa</a:t>
            </a:r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23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Lekérjük, hogy az adott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1.sheetje hol ér véget, végigmegyünk rajta, megnézzük,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hogy az adott sor 1. és 2. értéke nem üres, majd kiíratjuk őket a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console-ra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ellenőrzés azért fontos, mert 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pl. meg szeretnénk hívni rá a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metódust, hogy belerakjuk egy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változóba, akkor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error-t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dob ki az üres érték miatt, ezért jó megszokás, ha mindig megnézzük, </a:t>
            </a:r>
            <a:r>
              <a:rPr lang="hu-H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üres-e.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 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cellára meg tudjuk hívni a Text,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Value2 attribútumot is, ezek mind picit máshogy adják vissza a tárolt értéket, általában a Value2-t használják, az a legbiztonságosabb.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egy cellaegyesített cellából szeretnél értéket kiszedni (pl. A1, B1 és C1 össze van vonva), akkor az az érték az 1. cellaegyesített cellában (A1) található, a többi üres (B1 és C1).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32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34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Framework C# projekt létrehozása Visual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Studio-ban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95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jobb klikk, add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Excel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pipa, aztán OK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Összes használt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System.Collections.Generic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System.Linq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System.Text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Microsoft.Office.Interop.Excel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System.IO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System.Text.RegularExpressions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38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 file-ok megnyitására példányosítani kell: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Létezik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illetve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Egyszerű értékadás: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excel.Workbooks.Open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(@"C:\mappa\...\excelneve.xlsx");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[1]; a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 1.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worksheet-e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lesz, 1-től kezdi a számozást, nem 0-tól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51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Fájl bezárása: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wb.Close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rákérdez, hogy rámentsen-e, ha egymás után több fájlt kezelünk akkor idegesítő lehet a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wb.Close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 nem ment rá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wb.Close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 rámenti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esetleg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crash-elne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program, és nem jut el a bezárásig, akkor az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háttérben nyitva marad, ezt le kell kezelni.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67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következőkben végigmegyünk egy mappa tartalmán, megnyitjuk egymás után az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file-okat, átrakjuk az összes értéket az első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worksheet-re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átállítjuk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változót az első </a:t>
            </a:r>
            <a:r>
              <a:rPr lang="hu-H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worksheet-re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hogy ne kelljen mindig kiírni, kiírjuk a kellő adatokat, majd mentés nélkül bezárjuk a file-t.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simán akarnál végigmenni egy mappa tartalmán és az összes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file-t egyenként megnyitni, csinálni vele valamit, majd bezárni, akkor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error-t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adna ki, mivel az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megnyitás előtt csinál mindegyik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fájlhoz egy üres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temporary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verziót, ~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$fájlnév.xlxs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névvel, ezért csinálunk egy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regex-et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ami kiszűri ezeket: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/>
                <a:cs typeface="Times New Roman"/>
              </a:rPr>
              <a:t>^(.)*?</a:t>
            </a:r>
            <a:r>
              <a:rPr lang="hu-HU" dirty="0" smtClean="0">
                <a:latin typeface="Consolas"/>
                <a:cs typeface="Times New Roman"/>
              </a:rPr>
              <a:t> –</a:t>
            </a:r>
            <a:r>
              <a:rPr lang="hu-HU" baseline="0" dirty="0" smtClean="0">
                <a:latin typeface="Consolas"/>
                <a:cs typeface="Times New Roman"/>
              </a:rPr>
              <a:t> a fájl mappaszerkezete</a:t>
            </a:r>
            <a:endParaRPr lang="hu-HU" dirty="0" smtClean="0">
              <a:latin typeface="Consolas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/>
                <a:cs typeface="Times New Roman"/>
              </a:rPr>
              <a:t>\\</a:t>
            </a:r>
            <a:r>
              <a:rPr lang="hu-HU" dirty="0" smtClean="0">
                <a:latin typeface="Consolas"/>
                <a:cs typeface="Times New Roman"/>
              </a:rPr>
              <a:t> - elválasztás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/>
                <a:cs typeface="Times New Roman"/>
              </a:rPr>
              <a:t>[^~$]+</a:t>
            </a:r>
            <a:r>
              <a:rPr lang="hu-HU" dirty="0" smtClean="0">
                <a:latin typeface="Consolas"/>
                <a:cs typeface="Times New Roman"/>
              </a:rPr>
              <a:t> - ne legyen benne ~,</a:t>
            </a:r>
            <a:r>
              <a:rPr lang="hu-HU" baseline="0" dirty="0" smtClean="0">
                <a:latin typeface="Consolas"/>
                <a:cs typeface="Times New Roman"/>
              </a:rPr>
              <a:t> $</a:t>
            </a:r>
            <a:endParaRPr lang="hu-HU" dirty="0" smtClean="0">
              <a:latin typeface="Consolas"/>
              <a:cs typeface="Times New Roma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>
                <a:latin typeface="Consolas"/>
                <a:cs typeface="Times New Roman"/>
              </a:rPr>
              <a:t>.</a:t>
            </a:r>
            <a:r>
              <a:rPr lang="en-US" dirty="0" err="1" smtClean="0">
                <a:latin typeface="Consolas"/>
                <a:cs typeface="Times New Roman"/>
              </a:rPr>
              <a:t>xlsx</a:t>
            </a:r>
            <a:r>
              <a:rPr lang="en-US" dirty="0" smtClean="0">
                <a:latin typeface="Consolas"/>
                <a:cs typeface="Times New Roman"/>
              </a:rPr>
              <a:t>$</a:t>
            </a:r>
            <a:r>
              <a:rPr lang="hu-HU" dirty="0" smtClean="0">
                <a:latin typeface="Consolas"/>
                <a:cs typeface="Times New Roman"/>
              </a:rPr>
              <a:t> - </a:t>
            </a:r>
            <a:r>
              <a:rPr lang="hu-HU" dirty="0" err="1" smtClean="0">
                <a:latin typeface="Consolas"/>
                <a:cs typeface="Times New Roman"/>
              </a:rPr>
              <a:t>xlsx</a:t>
            </a:r>
            <a:r>
              <a:rPr lang="hu-HU" dirty="0" smtClean="0">
                <a:latin typeface="Consolas"/>
                <a:cs typeface="Times New Roman"/>
              </a:rPr>
              <a:t> legyen a vége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41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 könnyebb legyen a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workbook-ból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kiolvasni, ne kelljen ha egy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végére értünk átállni a következő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worksheet-re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ezért az összes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tartalmát átmásoljuk az elsőre, hogy csak a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kelljen kezelnünk (később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változó).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1.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jelenlegi adatait: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getRowNum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az első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utolsó használt sora, ehhez majd hozzá kell adni egyet, és hozzá adni az A betűt, ide fogjuk másolni az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i.sheetet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goalSheetStart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"A" + 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+ 1);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49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1.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jelenlegi adatait:</a:t>
            </a:r>
          </a:p>
          <a:p>
            <a:pPr lvl="0"/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getRowNum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[1]); // itt ez 11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első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utolsó használt sora, ehhez majd hozzá kell adni egyet, és hozzá adni az A betűt, ide fogjuk másolni az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i.sheetet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goalSheetStart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"A" + 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+ 1); //it</a:t>
            </a:r>
            <a:r>
              <a:rPr lang="hu-H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ez „A”+(11+1)=A12</a:t>
            </a:r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19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i.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adatai: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getRowNum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[i]);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sourceSheetColumn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getColNum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wb.Worksheets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[i]); 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Kombináljuk a fenti 2 adatot, hogy megkapjuk az utolsó használt cella nevét, itt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B+12=B12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sourceSheetEnd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GetExcelColumnName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sourceSheetColumn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sourceSheetRow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F1E5-96B2-486E-B05B-B8A26843A82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Excel </a:t>
            </a:r>
            <a:r>
              <a:rPr lang="en-US" err="1"/>
              <a:t>fájlkezelés</a:t>
            </a:r>
            <a:r>
              <a:rPr lang="en-US"/>
              <a:t> C#-ban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88" y="827698"/>
            <a:ext cx="9619885" cy="57101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25" y="0"/>
            <a:ext cx="8911687" cy="1280890"/>
          </a:xfrm>
        </p:spPr>
        <p:txBody>
          <a:bodyPr/>
          <a:lstStyle/>
          <a:p>
            <a:r>
              <a:rPr lang="hu-HU" dirty="0" err="1" smtClean="0"/>
              <a:t>MergeSheets</a:t>
            </a:r>
            <a:r>
              <a:rPr lang="hu-HU" dirty="0" smtClean="0"/>
              <a:t>() – honnan másolunk?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1152F07-D636-40BD-AB9E-DEB3D67886A0}"/>
              </a:ext>
            </a:extLst>
          </p:cNvPr>
          <p:cNvSpPr txBox="1">
            <a:spLocks/>
          </p:cNvSpPr>
          <p:nvPr/>
        </p:nvSpPr>
        <p:spPr>
          <a:xfrm>
            <a:off x="1728537" y="772026"/>
            <a:ext cx="10058400" cy="5943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Consolas"/>
              </a:rPr>
              <a:t>public void </a:t>
            </a:r>
            <a:r>
              <a:rPr lang="en-US" sz="2000" dirty="0" err="1" smtClean="0">
                <a:latin typeface="Consolas"/>
              </a:rPr>
              <a:t>mergeSheets</a:t>
            </a:r>
            <a:r>
              <a:rPr lang="en-US" sz="2000" dirty="0" smtClean="0">
                <a:latin typeface="Consolas"/>
              </a:rPr>
              <a:t>(){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minden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sheetet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átrakja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a 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legelsőre</a:t>
            </a:r>
            <a:r>
              <a:rPr lang="en-US" sz="2000" dirty="0" smtClean="0">
                <a:latin typeface="Consolas"/>
              </a:rPr>
              <a:t>
     for (</a:t>
            </a:r>
            <a:r>
              <a:rPr lang="en-US" sz="2000" dirty="0" err="1" smtClean="0">
                <a:latin typeface="Consolas"/>
              </a:rPr>
              <a:t>int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 = 2;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 &lt; wb.Worksheets.Count+1;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++){
</a:t>
            </a:r>
            <a:r>
              <a:rPr lang="en-US" sz="2000" b="1" dirty="0" smtClean="0">
                <a:solidFill>
                  <a:schemeClr val="tx1"/>
                </a:solidFill>
                <a:latin typeface="Consolas"/>
              </a:rPr>
              <a:t>         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getRowNum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wb.Worksheets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[1]); </a:t>
            </a:r>
            <a:endParaRPr lang="hu-HU" sz="2000" dirty="0" smtClean="0">
              <a:solidFill>
                <a:schemeClr val="tx1"/>
              </a:solidFill>
              <a:latin typeface="Consolas"/>
            </a:endParaRPr>
          </a:p>
          <a:p>
            <a:pPr marL="0" indent="0">
              <a:buFont typeface="Wingdings 3" charset="2"/>
              <a:buNone/>
            </a:pPr>
            <a:r>
              <a:rPr lang="hu-HU" sz="2000" dirty="0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goalSheetStart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"A" + 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+ 1);</a:t>
            </a:r>
            <a:endParaRPr lang="hu-HU" sz="2000" dirty="0" smtClean="0">
              <a:solidFill>
                <a:schemeClr val="tx1"/>
              </a:solidFill>
              <a:latin typeface="Consolas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Consolas"/>
              </a:rPr>
              <a:t> 
   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     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sourceSheetRow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getRowNum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wb.Worksheets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]);
         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sourceSheetColumn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getColNum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wb.Worksheets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]); 
          string</a:t>
            </a:r>
            <a:r>
              <a:rPr lang="hu-HU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sourceSheetEnd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GetExcelColumnName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sourceSheetColumn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)</a:t>
            </a:r>
            <a:r>
              <a:rPr lang="hu-HU" sz="2000" dirty="0" smtClean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hu-HU" sz="2000" dirty="0" smtClean="0">
                <a:solidFill>
                  <a:schemeClr val="tx1"/>
                </a:solidFill>
                <a:latin typeface="Consolas"/>
              </a:rPr>
              <a:t>																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+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sourceSheetRow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;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
          </a:t>
            </a:r>
            <a:r>
              <a:rPr lang="en-US" sz="2000" dirty="0" smtClean="0">
                <a:latin typeface="Consolas"/>
              </a:rPr>
              <a:t>
       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 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wb.Worksheets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].Range["A1",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sourceSheetEnd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].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                        Copy(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wb.Worksheets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[1].Range[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goalSheetStart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]);</a:t>
            </a:r>
            <a:r>
              <a:rPr lang="en-US" sz="2000" dirty="0" smtClean="0">
                <a:latin typeface="Consolas"/>
              </a:rPr>
              <a:t>
     }
}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25" y="0"/>
            <a:ext cx="8911687" cy="1280890"/>
          </a:xfrm>
        </p:spPr>
        <p:txBody>
          <a:bodyPr/>
          <a:lstStyle/>
          <a:p>
            <a:r>
              <a:rPr lang="hu-HU" dirty="0" err="1" smtClean="0"/>
              <a:t>MergeSheets</a:t>
            </a:r>
            <a:r>
              <a:rPr lang="hu-HU" dirty="0" smtClean="0"/>
              <a:t>() – </a:t>
            </a:r>
            <a:r>
              <a:rPr lang="hu-HU" dirty="0" err="1" smtClean="0"/>
              <a:t>Copy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3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0C38-DAEA-4618-AFD6-BAE14329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getRowNum</a:t>
            </a:r>
            <a:r>
              <a:rPr lang="en-US" dirty="0" smtClean="0"/>
              <a:t>(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FDEDC-466B-4D61-887E-58470EBC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2258"/>
            <a:ext cx="8905374" cy="497075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public 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getRowNum</a:t>
            </a:r>
            <a:r>
              <a:rPr lang="en-US" dirty="0">
                <a:latin typeface="Consolas"/>
              </a:rPr>
              <a:t>(Worksheet sheet){</a:t>
            </a:r>
            <a:endParaRPr lang="en-US" dirty="0">
              <a:solidFill>
                <a:srgbClr val="A6A6A6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vissza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dja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z első teljesen üres sor előtti sor sorszámát</a:t>
            </a:r>
            <a:r>
              <a:rPr lang="en-US" dirty="0">
                <a:latin typeface="Consolas"/>
              </a:rPr>
              <a:t>
     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result = </a:t>
            </a:r>
            <a:r>
              <a:rPr lang="en-US" dirty="0" err="1">
                <a:latin typeface="Consolas"/>
              </a:rPr>
              <a:t>sheet.Cells.Find</a:t>
            </a:r>
            <a:r>
              <a:rPr lang="en-US" dirty="0">
                <a:latin typeface="Consolas"/>
              </a:rPr>
              <a:t>("*",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System.Reflection.Missing.Value</a:t>
            </a:r>
            <a:r>
              <a:rPr lang="en-US" dirty="0"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System.Reflection.Missing.Value</a:t>
            </a:r>
            <a:r>
              <a:rPr lang="en-US" dirty="0">
                <a:latin typeface="Consolas"/>
              </a:rPr>
              <a:t>,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System.Reflection.Missing.Value</a:t>
            </a:r>
            <a:r>
              <a:rPr lang="en-US" dirty="0">
                <a:latin typeface="Consolas"/>
              </a:rPr>
              <a:t>,</a:t>
            </a:r>
            <a:endParaRPr lang="en-US" dirty="0">
              <a:latin typeface="Century Gothic" panose="020B050202020202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XlSearchOrder.xlByRows</a:t>
            </a:r>
            <a:r>
              <a:rPr lang="en-US" dirty="0">
                <a:latin typeface="Consolas"/>
              </a:rPr>
              <a:t>,</a:t>
            </a:r>
            <a:endParaRPr lang="en-US" dirty="0">
              <a:latin typeface="Century Gothic" panose="020B050202020202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XlSearchDirection.xlPrevious</a:t>
            </a:r>
            <a:r>
              <a:rPr lang="en-US" dirty="0">
                <a:latin typeface="Consolas"/>
              </a:rPr>
              <a:t>, false,</a:t>
            </a:r>
            <a:endParaRPr lang="en-US" dirty="0">
              <a:latin typeface="Century Gothic" panose="020B050202020202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System.Reflection.Missing.Value</a:t>
            </a:r>
            <a:r>
              <a:rPr lang="en-US" dirty="0">
                <a:latin typeface="Consolas"/>
              </a:rPr>
              <a:t>,</a:t>
            </a:r>
            <a:endParaRPr lang="en-US" dirty="0">
              <a:latin typeface="Century Gothic" panose="020B050202020202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/>
              </a:rPr>
              <a:t>               </a:t>
            </a:r>
            <a:r>
              <a:rPr lang="en-US" dirty="0" err="1">
                <a:latin typeface="Consolas"/>
              </a:rPr>
              <a:t>System.Reflection.Missing.Value</a:t>
            </a:r>
            <a:r>
              <a:rPr lang="en-US" dirty="0">
                <a:latin typeface="Consolas"/>
              </a:rPr>
              <a:t>).Row;
     return result;
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EBF7E-C0C4-488E-9C53-9497D34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getColNum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D92F5-161B-406B-8DA7-1FD2689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238" y="1493921"/>
            <a:ext cx="8905374" cy="46900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</a:rPr>
              <a:t>public </a:t>
            </a:r>
            <a:r>
              <a:rPr lang="en-US" sz="1900" dirty="0" err="1">
                <a:latin typeface="Consolas"/>
              </a:rPr>
              <a:t>int</a:t>
            </a:r>
            <a:r>
              <a:rPr lang="en-US" sz="1900" dirty="0">
                <a:latin typeface="Consolas"/>
              </a:rPr>
              <a:t> </a:t>
            </a:r>
            <a:r>
              <a:rPr lang="en-US" sz="1900" dirty="0" err="1">
                <a:latin typeface="Consolas"/>
              </a:rPr>
              <a:t>getColNum</a:t>
            </a:r>
            <a:r>
              <a:rPr lang="en-US" sz="1900" dirty="0">
                <a:latin typeface="Consolas"/>
              </a:rPr>
              <a:t>(Worksheet sheet){</a:t>
            </a:r>
            <a:endParaRPr lang="en-US" sz="1900" dirty="0">
              <a:solidFill>
                <a:srgbClr val="404040"/>
              </a:solidFill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vissza</a:t>
            </a:r>
            <a:r>
              <a:rPr lang="hu-HU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dja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  <a:r>
              <a:rPr lang="hu-HU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z első teljesen üres </a:t>
            </a:r>
            <a:r>
              <a:rPr lang="hu-HU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oszlop </a:t>
            </a:r>
            <a:r>
              <a:rPr lang="hu-HU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előtti </a:t>
            </a:r>
            <a:r>
              <a:rPr lang="hu-HU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oszlop </a:t>
            </a:r>
            <a:r>
              <a:rPr lang="hu-HU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sorszámát </a:t>
            </a:r>
            <a:r>
              <a:rPr lang="en-US" sz="1900" dirty="0">
                <a:latin typeface="Consolas"/>
              </a:rPr>
              <a:t>
     </a:t>
            </a:r>
            <a:r>
              <a:rPr lang="en-US" sz="1900" dirty="0" err="1">
                <a:latin typeface="Consolas"/>
              </a:rPr>
              <a:t>int</a:t>
            </a:r>
            <a:r>
              <a:rPr lang="en-US" sz="1900" dirty="0">
                <a:latin typeface="Consolas"/>
              </a:rPr>
              <a:t> result = </a:t>
            </a:r>
            <a:r>
              <a:rPr lang="en-US" sz="1900" dirty="0" err="1">
                <a:latin typeface="Consolas"/>
              </a:rPr>
              <a:t>sheet.Cells.Find</a:t>
            </a:r>
            <a:r>
              <a:rPr lang="en-US" sz="1900" dirty="0">
                <a:latin typeface="Consolas"/>
              </a:rPr>
              <a:t>("*",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System.Reflection.Missing.Value</a:t>
            </a:r>
            <a:r>
              <a:rPr lang="en-US" sz="1900" dirty="0">
                <a:latin typeface="Consolas"/>
              </a:rPr>
              <a:t>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System.Reflection.Missing.Value</a:t>
            </a:r>
            <a:r>
              <a:rPr lang="en-US" sz="1900" dirty="0">
                <a:latin typeface="Consolas"/>
              </a:rPr>
              <a:t>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System.Reflection.Missing.Value</a:t>
            </a:r>
            <a:r>
              <a:rPr lang="en-US" sz="1900" dirty="0">
                <a:latin typeface="Consolas"/>
              </a:rPr>
              <a:t>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XlSearchOrder.xlByColumns</a:t>
            </a:r>
            <a:r>
              <a:rPr lang="en-US" sz="1900" dirty="0">
                <a:latin typeface="Consolas"/>
              </a:rPr>
              <a:t>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XlSearchDirection.xlPrevious</a:t>
            </a:r>
            <a:r>
              <a:rPr lang="en-US" sz="1900" dirty="0">
                <a:latin typeface="Consolas"/>
              </a:rPr>
              <a:t>, false,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System.Reflection.Missing.Value</a:t>
            </a:r>
            <a:r>
              <a:rPr lang="en-US" sz="1900" dirty="0">
                <a:latin typeface="Consolas"/>
              </a:rPr>
              <a:t>,</a:t>
            </a:r>
            <a:endParaRPr lang="en-US" sz="1900" dirty="0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</a:rPr>
              <a:t>               </a:t>
            </a:r>
            <a:r>
              <a:rPr lang="en-US" sz="1900" dirty="0" err="1">
                <a:latin typeface="Consolas"/>
              </a:rPr>
              <a:t>System.Reflection.Missing.Value</a:t>
            </a:r>
            <a:r>
              <a:rPr lang="en-US" sz="1900" dirty="0">
                <a:latin typeface="Consolas"/>
              </a:rPr>
              <a:t>).Column;
     return result;
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6424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0DF76-BD07-492B-B1DD-6BEC72F8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getExcelColumnName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01358-9DDE-49D7-9839-E6F45FB6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579" y="1905000"/>
            <a:ext cx="10337563" cy="47364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</a:rPr>
              <a:t>private string </a:t>
            </a:r>
            <a:r>
              <a:rPr lang="en-US" sz="1500" dirty="0" err="1" smtClean="0">
                <a:latin typeface="Consolas"/>
              </a:rPr>
              <a:t>GetExcelColumnName</a:t>
            </a:r>
            <a:r>
              <a:rPr lang="en-US" sz="1500" dirty="0" smtClean="0">
                <a:latin typeface="Consolas"/>
              </a:rPr>
              <a:t>(</a:t>
            </a:r>
            <a:r>
              <a:rPr lang="en-US" sz="1500" dirty="0" err="1" smtClean="0">
                <a:latin typeface="Consolas"/>
              </a:rPr>
              <a:t>int</a:t>
            </a:r>
            <a:r>
              <a:rPr lang="en-US" sz="1500" dirty="0" smtClean="0">
                <a:latin typeface="Consolas"/>
              </a:rPr>
              <a:t> </a:t>
            </a:r>
            <a:r>
              <a:rPr lang="en-US" sz="1500" dirty="0" err="1" smtClean="0">
                <a:latin typeface="Consolas"/>
              </a:rPr>
              <a:t>columnNumber</a:t>
            </a:r>
            <a:r>
              <a:rPr lang="en-US" sz="1500" dirty="0" smtClean="0">
                <a:latin typeface="Consolas"/>
              </a:rPr>
              <a:t>){ 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szám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alapján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 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visszaadja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a 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megfelelő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betűt</a:t>
            </a:r>
            <a:r>
              <a:rPr lang="en-US" sz="1500" dirty="0" smtClean="0">
                <a:latin typeface="Consolas"/>
              </a:rPr>
              <a:t>
     </a:t>
            </a:r>
            <a:r>
              <a:rPr lang="en-US" sz="1500" dirty="0" err="1" smtClean="0">
                <a:latin typeface="Consolas"/>
              </a:rPr>
              <a:t>int</a:t>
            </a:r>
            <a:r>
              <a:rPr lang="en-US" sz="1500" dirty="0" smtClean="0">
                <a:latin typeface="Consolas"/>
              </a:rPr>
              <a:t> dividend = </a:t>
            </a:r>
            <a:r>
              <a:rPr lang="en-US" sz="1500" dirty="0" err="1" smtClean="0">
                <a:latin typeface="Consolas"/>
              </a:rPr>
              <a:t>columnNumber</a:t>
            </a:r>
            <a:r>
              <a:rPr lang="en-US" sz="1500" dirty="0" smtClean="0">
                <a:latin typeface="Consolas"/>
              </a:rPr>
              <a:t>;
     string </a:t>
            </a:r>
            <a:r>
              <a:rPr lang="en-US" sz="1500" dirty="0" err="1" smtClean="0">
                <a:latin typeface="Consolas"/>
              </a:rPr>
              <a:t>columnName</a:t>
            </a:r>
            <a:r>
              <a:rPr lang="en-US" sz="1500" dirty="0" smtClean="0">
                <a:latin typeface="Consolas"/>
              </a:rPr>
              <a:t> = </a:t>
            </a:r>
            <a:r>
              <a:rPr lang="en-US" sz="1500" dirty="0" err="1" smtClean="0">
                <a:latin typeface="Consolas"/>
              </a:rPr>
              <a:t>String.Empty</a:t>
            </a:r>
            <a:r>
              <a:rPr lang="en-US" sz="1500" dirty="0" smtClean="0">
                <a:latin typeface="Consolas"/>
              </a:rPr>
              <a:t>;
     </a:t>
            </a:r>
            <a:r>
              <a:rPr lang="en-US" sz="1500" dirty="0" err="1" smtClean="0">
                <a:latin typeface="Consolas"/>
              </a:rPr>
              <a:t>int</a:t>
            </a:r>
            <a:r>
              <a:rPr lang="en-US" sz="1500" dirty="0" smtClean="0">
                <a:latin typeface="Consolas"/>
              </a:rPr>
              <a:t> modulo;
     while (dividend &gt; 0){
          modulo = (dividend - 1) % 26;
          </a:t>
            </a:r>
            <a:r>
              <a:rPr lang="en-US" sz="1500" dirty="0" err="1" smtClean="0">
                <a:latin typeface="Consolas"/>
              </a:rPr>
              <a:t>columnName</a:t>
            </a:r>
            <a:r>
              <a:rPr lang="en-US" sz="1500" dirty="0" smtClean="0">
                <a:latin typeface="Consolas"/>
              </a:rPr>
              <a:t> = </a:t>
            </a:r>
            <a:r>
              <a:rPr lang="en-US" sz="1500" dirty="0" err="1" smtClean="0">
                <a:latin typeface="Consolas"/>
              </a:rPr>
              <a:t>Convert.ToChar</a:t>
            </a:r>
            <a:r>
              <a:rPr lang="en-US" sz="1500" dirty="0" smtClean="0">
                <a:latin typeface="Consolas"/>
              </a:rPr>
              <a:t>(65 + modulo).</a:t>
            </a:r>
            <a:r>
              <a:rPr lang="en-US" sz="1500" dirty="0" err="1" smtClean="0">
                <a:latin typeface="Consolas"/>
              </a:rPr>
              <a:t>ToString</a:t>
            </a:r>
            <a:r>
              <a:rPr lang="en-US" sz="1500" dirty="0" smtClean="0">
                <a:latin typeface="Consolas"/>
              </a:rPr>
              <a:t>() +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</a:rPr>
              <a:t>                         </a:t>
            </a:r>
            <a:r>
              <a:rPr lang="en-US" sz="1500" dirty="0" err="1" smtClean="0">
                <a:latin typeface="Consolas"/>
              </a:rPr>
              <a:t>columnName</a:t>
            </a:r>
            <a:r>
              <a:rPr lang="en-US" sz="1500" dirty="0" smtClean="0">
                <a:latin typeface="Consolas"/>
              </a:rPr>
              <a:t>;
          dividend = (</a:t>
            </a:r>
            <a:r>
              <a:rPr lang="en-US" sz="1500" dirty="0" err="1" smtClean="0">
                <a:latin typeface="Consolas"/>
              </a:rPr>
              <a:t>int</a:t>
            </a:r>
            <a:r>
              <a:rPr lang="en-US" sz="1500" dirty="0" smtClean="0">
                <a:latin typeface="Consolas"/>
              </a:rPr>
              <a:t>)((dividend - modulo) / 26);
     }
     return </a:t>
            </a:r>
            <a:r>
              <a:rPr lang="en-US" sz="1500" dirty="0" err="1" smtClean="0">
                <a:latin typeface="Consolas"/>
              </a:rPr>
              <a:t>columnName</a:t>
            </a:r>
            <a:r>
              <a:rPr lang="en-US" sz="1500" dirty="0" smtClean="0">
                <a:latin typeface="Consolas"/>
              </a:rPr>
              <a:t>;
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541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879-AF87-4911-8171-723EEAF7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writeOutData</a:t>
            </a:r>
            <a:r>
              <a:rPr lang="en-US" dirty="0" smtClean="0"/>
              <a:t>(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E774F3-9E3F-4F7F-B840-2D5CD79B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105" y="1435769"/>
            <a:ext cx="9216190" cy="54222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/>
              </a:rPr>
              <a:t>public void </a:t>
            </a:r>
            <a:r>
              <a:rPr lang="en-US" sz="1600" dirty="0" err="1">
                <a:latin typeface="Consolas"/>
              </a:rPr>
              <a:t>writeOutData</a:t>
            </a:r>
            <a:r>
              <a:rPr lang="en-US" sz="1600" dirty="0">
                <a:latin typeface="Consolas"/>
              </a:rPr>
              <a:t>()</a:t>
            </a:r>
            <a:endParaRPr lang="en-US" sz="1600" dirty="0">
              <a:latin typeface="Century Gothic" panose="020B050202020202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/>
              </a:rPr>
              <a:t>{
     </a:t>
            </a:r>
            <a:r>
              <a:rPr lang="en-US" sz="1600" dirty="0" err="1">
                <a:latin typeface="Consolas"/>
              </a:rPr>
              <a:t>int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lastRow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latin typeface="Consolas"/>
              </a:rPr>
              <a:t>getRowNum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ws</a:t>
            </a:r>
            <a:r>
              <a:rPr lang="en-US" sz="1600" dirty="0" smtClean="0">
                <a:latin typeface="Consolas"/>
              </a:rPr>
              <a:t>);</a:t>
            </a:r>
            <a:r>
              <a:rPr lang="en-US" sz="1600" dirty="0">
                <a:latin typeface="Consolas"/>
              </a:rPr>
              <a:t>
     for (</a:t>
            </a:r>
            <a:r>
              <a:rPr lang="en-US" sz="1600" dirty="0" err="1">
                <a:latin typeface="Consolas"/>
              </a:rPr>
              <a:t>int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 = 1; </a:t>
            </a:r>
            <a:r>
              <a:rPr lang="en-US" sz="1600" dirty="0" err="1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 &lt; lastRow+1; </a:t>
            </a:r>
            <a:r>
              <a:rPr lang="en-US" sz="1600" dirty="0" err="1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++)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/>
              </a:rPr>
              <a:t>     {
          if (</a:t>
            </a:r>
            <a:r>
              <a:rPr lang="en-US" sz="1600" dirty="0" err="1">
                <a:latin typeface="Consolas"/>
              </a:rPr>
              <a:t>ws.Cells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, 1].Value2 != null </a:t>
            </a:r>
            <a:r>
              <a:rPr lang="en-US" sz="1600" dirty="0" smtClean="0">
                <a:latin typeface="Consolas"/>
              </a:rPr>
              <a:t>&amp;&amp;</a:t>
            </a:r>
            <a:endParaRPr lang="en-US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/>
              </a:rPr>
              <a:t> </a:t>
            </a:r>
            <a:r>
              <a:rPr lang="hu-HU" sz="1600" dirty="0" smtClean="0">
                <a:latin typeface="Consolas"/>
              </a:rPr>
              <a:t>										</a:t>
            </a:r>
            <a:r>
              <a:rPr lang="en-US" sz="1600" dirty="0" err="1" smtClean="0">
                <a:latin typeface="Consolas"/>
              </a:rPr>
              <a:t>ws.Cells</a:t>
            </a:r>
            <a:r>
              <a:rPr lang="en-US" sz="1600" dirty="0" smtClean="0">
                <a:latin typeface="Consolas"/>
              </a:rPr>
              <a:t>[</a:t>
            </a:r>
            <a:r>
              <a:rPr lang="en-US" sz="1600" dirty="0" err="1" smtClean="0">
                <a:latin typeface="Consolas"/>
              </a:rPr>
              <a:t>currentRow</a:t>
            </a:r>
            <a:r>
              <a:rPr lang="en-US" sz="1600" dirty="0" smtClean="0">
                <a:latin typeface="Consolas"/>
              </a:rPr>
              <a:t>, 2].Value2 != null)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/>
              </a:rPr>
              <a:t>          {
               </a:t>
            </a:r>
            <a:r>
              <a:rPr lang="en-US" sz="1600" dirty="0" err="1">
                <a:latin typeface="Consolas"/>
              </a:rPr>
              <a:t>Console.WriteLine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ws.Cells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, 1].Value2+" "+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/>
              </a:rPr>
              <a:t>                         </a:t>
            </a:r>
            <a:r>
              <a:rPr lang="hu-HU" sz="1600" dirty="0" smtClean="0">
                <a:latin typeface="Consolas"/>
              </a:rPr>
              <a:t>				</a:t>
            </a:r>
            <a:r>
              <a:rPr lang="en-US" sz="1600" dirty="0" err="1" smtClean="0">
                <a:latin typeface="Consolas"/>
              </a:rPr>
              <a:t>ws.Cells</a:t>
            </a:r>
            <a:r>
              <a:rPr lang="en-US" sz="1600" dirty="0" smtClean="0">
                <a:latin typeface="Consolas"/>
              </a:rPr>
              <a:t>[</a:t>
            </a:r>
            <a:r>
              <a:rPr lang="en-US" sz="1600" dirty="0" err="1" smtClean="0">
                <a:latin typeface="Consolas"/>
              </a:rPr>
              <a:t>currentRow</a:t>
            </a:r>
            <a:r>
              <a:rPr lang="en-US" sz="1600" dirty="0">
                <a:latin typeface="Consolas"/>
              </a:rPr>
              <a:t>, 2].Value2);
          }
     }
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73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59219-97F7-490F-A569-1B30FF70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B386DB-6FC5-46B9-ABB4-64416F3E7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Készítette: Lőrincz Beáta, Szabó Alexandra, Bittmann Rebeka</a:t>
            </a:r>
          </a:p>
        </p:txBody>
      </p:sp>
    </p:spTree>
    <p:extLst>
      <p:ext uri="{BB962C8B-B14F-4D97-AF65-F5344CB8AC3E}">
        <p14:creationId xmlns:p14="http://schemas.microsoft.com/office/powerpoint/2010/main" val="34415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86E77-039F-4935-8FBD-5231D925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11CE72F-5E60-4B8A-AC41-B545AC0F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9604" y="1553174"/>
            <a:ext cx="6568348" cy="4953279"/>
          </a:xfrm>
        </p:spPr>
      </p:pic>
      <p:sp>
        <p:nvSpPr>
          <p:cNvPr id="3" name="Szövegdoboz 2"/>
          <p:cNvSpPr txBox="1"/>
          <p:nvPr/>
        </p:nvSpPr>
        <p:spPr>
          <a:xfrm>
            <a:off x="256632" y="1553174"/>
            <a:ext cx="528472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Consolas" panose="020B0609020204030204" pitchFamily="49" charset="0"/>
              </a:rPr>
              <a:t>Visual </a:t>
            </a:r>
            <a:r>
              <a:rPr lang="hu-HU" sz="2000" dirty="0" err="1" smtClean="0">
                <a:latin typeface="Consolas" panose="020B0609020204030204" pitchFamily="49" charset="0"/>
              </a:rPr>
              <a:t>Studio</a:t>
            </a:r>
            <a:endParaRPr lang="hu-HU" sz="2000" dirty="0" smtClean="0">
              <a:latin typeface="Consolas" panose="020B0609020204030204" pitchFamily="49" charset="0"/>
            </a:endParaRP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Consolas" panose="020B0609020204030204" pitchFamily="49" charset="0"/>
              </a:rPr>
              <a:t>C# .NET Framework létrehozása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2000" dirty="0" err="1" smtClean="0">
                <a:latin typeface="Consolas" panose="020B0609020204030204" pitchFamily="49" charset="0"/>
              </a:rPr>
              <a:t>Console</a:t>
            </a:r>
            <a:r>
              <a:rPr lang="hu-HU" sz="2000" dirty="0" smtClean="0">
                <a:latin typeface="Consolas" panose="020B0609020204030204" pitchFamily="49" charset="0"/>
              </a:rPr>
              <a:t> vagy Windows </a:t>
            </a:r>
            <a:r>
              <a:rPr lang="hu-HU" sz="2000" dirty="0" err="1" smtClean="0">
                <a:latin typeface="Consolas" panose="020B0609020204030204" pitchFamily="49" charset="0"/>
              </a:rPr>
              <a:t>Form</a:t>
            </a:r>
            <a:endParaRPr lang="hu-H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206A1-CACE-4819-80BB-5C48FE8D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</a:t>
            </a:r>
            <a:r>
              <a:rPr lang="hu-HU" dirty="0" err="1" smtClean="0"/>
              <a:t>eader</a:t>
            </a:r>
            <a:r>
              <a:rPr lang="hu-HU" dirty="0" smtClean="0"/>
              <a:t> és </a:t>
            </a:r>
            <a:r>
              <a:rPr lang="hu-HU" dirty="0" err="1" smtClean="0"/>
              <a:t>references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67" y="1905000"/>
            <a:ext cx="6180356" cy="47781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701735-5DA0-4C8C-9DA2-33CCDF86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80" y="1567666"/>
            <a:ext cx="762780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smtClean="0">
                <a:latin typeface="Consolas" panose="020B0609020204030204" pitchFamily="49" charset="0"/>
              </a:rPr>
              <a:t>Add -&gt; </a:t>
            </a:r>
            <a:r>
              <a:rPr lang="hu-HU" dirty="0" err="1">
                <a:latin typeface="Consolas" panose="020B0609020204030204" pitchFamily="49" charset="0"/>
              </a:rPr>
              <a:t>R</a:t>
            </a:r>
            <a:r>
              <a:rPr lang="hu-HU" dirty="0" err="1" smtClean="0">
                <a:latin typeface="Consolas" panose="020B0609020204030204" pitchFamily="49" charset="0"/>
              </a:rPr>
              <a:t>eference</a:t>
            </a:r>
            <a:r>
              <a:rPr lang="hu-HU" dirty="0">
                <a:latin typeface="Consolas" panose="020B0609020204030204" pitchFamily="49" charset="0"/>
              </a:rPr>
              <a:t>, Microsoft Excel </a:t>
            </a:r>
            <a:r>
              <a:rPr lang="hu-HU" dirty="0" smtClean="0">
                <a:latin typeface="Consolas" panose="020B0609020204030204" pitchFamily="49" charset="0"/>
              </a:rPr>
              <a:t>… </a:t>
            </a:r>
            <a:r>
              <a:rPr lang="hu-HU" dirty="0" err="1" smtClean="0">
                <a:latin typeface="Consolas" panose="020B0609020204030204" pitchFamily="49" charset="0"/>
              </a:rPr>
              <a:t>object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library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smtClean="0">
                <a:latin typeface="Consolas" panose="020B0609020204030204" pitchFamily="49" charset="0"/>
              </a:rPr>
              <a:t>pipa -&gt; OK</a:t>
            </a:r>
            <a:r>
              <a:rPr lang="en-US" dirty="0">
                <a:latin typeface="Consolas" panose="020B0609020204030204" pitchFamily="49" charset="0"/>
              </a:rPr>
              <a:t>
</a:t>
            </a:r>
            <a:r>
              <a:rPr lang="en-US" dirty="0" smtClean="0">
                <a:latin typeface="Consolas" panose="020B0609020204030204" pitchFamily="49" charset="0"/>
              </a:rPr>
              <a:t>using </a:t>
            </a:r>
            <a:r>
              <a:rPr lang="en-US" dirty="0" err="1" smtClean="0">
                <a:latin typeface="Consolas" panose="020B0609020204030204" pitchFamily="49" charset="0"/>
              </a:rPr>
              <a:t>Microsoft.Office.Interop.Excel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hu-HU" dirty="0" smtClean="0">
              <a:latin typeface="Consolas" panose="020B0609020204030204" pitchFamily="49" charset="0"/>
            </a:endParaRPr>
          </a:p>
          <a:p>
            <a:r>
              <a:rPr lang="hu-HU" dirty="0" err="1" smtClean="0">
                <a:latin typeface="Consolas" panose="020B0609020204030204" pitchFamily="49" charset="0"/>
              </a:rPr>
              <a:t>using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System.Text.RegularExpressions</a:t>
            </a:r>
            <a:r>
              <a:rPr lang="hu-HU" dirty="0" smtClean="0">
                <a:latin typeface="Consolas" panose="020B0609020204030204" pitchFamily="49" charset="0"/>
              </a:rPr>
              <a:t>;</a:t>
            </a:r>
          </a:p>
          <a:p>
            <a:r>
              <a:rPr lang="hu-HU" dirty="0" err="1">
                <a:latin typeface="Consolas" panose="020B0609020204030204" pitchFamily="49" charset="0"/>
              </a:rPr>
              <a:t>using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System.IO</a:t>
            </a:r>
            <a:r>
              <a:rPr lang="hu-HU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5" y="4531186"/>
            <a:ext cx="5163731" cy="16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F3354-ABC4-4341-9091-3DF057DF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 err="1" smtClean="0"/>
              <a:t>lapok</a:t>
            </a:r>
            <a:r>
              <a:rPr lang="hu-HU" dirty="0"/>
              <a:t> </a:t>
            </a:r>
            <a:r>
              <a:rPr lang="hu-HU" dirty="0" smtClean="0"/>
              <a:t>– megnyitás, értékadás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1E8E8-9328-46C2-8BF5-45649941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2" y="2133600"/>
            <a:ext cx="989402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_Application excel = new Application();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Workbook </a:t>
            </a:r>
            <a:r>
              <a:rPr lang="en-US" dirty="0" err="1">
                <a:latin typeface="Consolas"/>
              </a:rPr>
              <a:t>wb</a:t>
            </a:r>
            <a:r>
              <a:rPr lang="en-US" dirty="0">
                <a:latin typeface="Consolas"/>
              </a:rPr>
              <a:t>;
Worksheet </a:t>
            </a:r>
            <a:r>
              <a:rPr lang="en-US" dirty="0" err="1">
                <a:latin typeface="Consolas"/>
              </a:rPr>
              <a:t>ws</a:t>
            </a:r>
            <a:r>
              <a:rPr lang="en-US" dirty="0">
                <a:latin typeface="Consolas"/>
              </a:rPr>
              <a:t>;
</a:t>
            </a:r>
            <a:r>
              <a:rPr lang="en-US" dirty="0" err="1">
                <a:latin typeface="Consolas"/>
              </a:rPr>
              <a:t>wb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=</a:t>
            </a:r>
            <a:r>
              <a:rPr lang="hu-HU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excel.Workbooks.Open</a:t>
            </a:r>
            <a:r>
              <a:rPr lang="en-US" dirty="0">
                <a:latin typeface="Consolas"/>
              </a:rPr>
              <a:t>(@"C:\mappa\..\excelneve.xlsx");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ws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wb.Worksheets</a:t>
            </a:r>
            <a:r>
              <a:rPr lang="en-US" dirty="0">
                <a:latin typeface="Consolas"/>
              </a:rPr>
              <a:t>[1];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//1.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w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orksheet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1-től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számoz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66B51-7C65-4C72-B34B-45AA78E0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Alapok – bezárás, mentés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9A1F5-14E0-40CC-921C-C5ABAFE4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4" y="2097505"/>
            <a:ext cx="1139632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Times New Roman"/>
              </a:rPr>
              <a:t>wb.Close</a:t>
            </a:r>
            <a:r>
              <a:rPr lang="en-US" dirty="0">
                <a:latin typeface="Consolas"/>
                <a:cs typeface="Times New Roman"/>
              </a:rPr>
              <a:t>();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rákérdez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hogy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elmentse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-e (pop up)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Times New Roman"/>
              </a:rPr>
              <a:t>wb.Close</a:t>
            </a:r>
            <a:r>
              <a:rPr lang="en-US" dirty="0">
                <a:latin typeface="Consolas"/>
                <a:cs typeface="Times New Roman"/>
              </a:rPr>
              <a:t>(0);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nem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ment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 rá a file-ra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Times New Roman"/>
              </a:rPr>
              <a:t>wb.Close</a:t>
            </a:r>
            <a:r>
              <a:rPr lang="en-US" dirty="0">
                <a:latin typeface="Consolas"/>
                <a:cs typeface="Times New Roman"/>
              </a:rPr>
              <a:t>(1);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//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rá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Times New Roman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latin typeface="Consolas"/>
                <a:cs typeface="Times New Roman"/>
              </a:rPr>
              <a:t>wb.SaveCopyAs</a:t>
            </a:r>
            <a:r>
              <a:rPr lang="en-US" dirty="0">
                <a:solidFill>
                  <a:srgbClr val="404040"/>
                </a:solidFill>
                <a:latin typeface="Consolas"/>
                <a:cs typeface="Times New Roman"/>
              </a:rPr>
              <a:t>(@"C:\mappa\...\ujexcelneve.</a:t>
            </a:r>
            <a:r>
              <a:rPr lang="en-US" dirty="0">
                <a:latin typeface="Consolas"/>
                <a:cs typeface="Times New Roman"/>
              </a:rPr>
              <a:t>xlxs");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mentés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Times New Roman"/>
              </a:rPr>
              <a:t>másként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readInFiles</a:t>
            </a:r>
            <a:r>
              <a:rPr lang="hu-HU" dirty="0" smtClean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116042-E77D-4820-A6A8-BCAEFD65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5" y="1726532"/>
            <a:ext cx="10351586" cy="48203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public void </a:t>
            </a:r>
            <a:r>
              <a:rPr lang="en-US" dirty="0" err="1">
                <a:latin typeface="Consolas"/>
                <a:cs typeface="Times New Roman"/>
              </a:rPr>
              <a:t>readInFiles</a:t>
            </a:r>
            <a:r>
              <a:rPr lang="en-US" dirty="0">
                <a:latin typeface="Consolas"/>
                <a:cs typeface="Times New Roman"/>
              </a:rPr>
              <a:t>(){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</a:t>
            </a:r>
            <a:r>
              <a:rPr lang="en-US" dirty="0" err="1">
                <a:latin typeface="Consolas"/>
                <a:cs typeface="Times New Roman"/>
              </a:rPr>
              <a:t>var</a:t>
            </a:r>
            <a:r>
              <a:rPr lang="en-US" dirty="0">
                <a:latin typeface="Consolas"/>
                <a:cs typeface="Times New Roman"/>
              </a:rPr>
              <a:t> </a:t>
            </a:r>
            <a:r>
              <a:rPr lang="en-US" dirty="0" err="1">
                <a:latin typeface="Consolas"/>
                <a:cs typeface="Times New Roman"/>
              </a:rPr>
              <a:t>allFiles</a:t>
            </a:r>
            <a:r>
              <a:rPr lang="en-US" dirty="0">
                <a:latin typeface="Consolas"/>
                <a:cs typeface="Times New Roman"/>
              </a:rPr>
              <a:t> = </a:t>
            </a:r>
            <a:r>
              <a:rPr lang="en-US" dirty="0" err="1">
                <a:latin typeface="Consolas"/>
                <a:cs typeface="Times New Roman"/>
              </a:rPr>
              <a:t>Directory.EnumerateFiles</a:t>
            </a:r>
            <a:r>
              <a:rPr lang="en-US" dirty="0">
                <a:latin typeface="Consolas"/>
                <a:cs typeface="Times New Roman"/>
              </a:rPr>
              <a:t>(@"C:\mappa\...\célmappa");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Regex </a:t>
            </a:r>
            <a:r>
              <a:rPr lang="en-US" dirty="0" err="1">
                <a:latin typeface="Consolas"/>
                <a:cs typeface="Times New Roman"/>
              </a:rPr>
              <a:t>fileFilter</a:t>
            </a:r>
            <a:r>
              <a:rPr lang="en-US" dirty="0">
                <a:latin typeface="Consolas"/>
                <a:cs typeface="Times New Roman"/>
              </a:rPr>
              <a:t> = new Regex</a:t>
            </a:r>
            <a:r>
              <a:rPr lang="en-US" dirty="0" smtClean="0">
                <a:latin typeface="Consolas"/>
                <a:cs typeface="Times New Roman"/>
              </a:rPr>
              <a:t>(@"^(.)*?\\[^~$]+.</a:t>
            </a:r>
            <a:r>
              <a:rPr lang="en-US" dirty="0" err="1" smtClean="0">
                <a:latin typeface="Consolas"/>
                <a:cs typeface="Times New Roman"/>
              </a:rPr>
              <a:t>xlsx</a:t>
            </a:r>
            <a:r>
              <a:rPr lang="en-US" dirty="0" smtClean="0">
                <a:latin typeface="Consolas"/>
                <a:cs typeface="Times New Roman"/>
              </a:rPr>
              <a:t>$");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</a:t>
            </a:r>
            <a:r>
              <a:rPr lang="en-US" dirty="0" err="1">
                <a:latin typeface="Consolas"/>
                <a:cs typeface="Times New Roman"/>
              </a:rPr>
              <a:t>foreach</a:t>
            </a:r>
            <a:r>
              <a:rPr lang="en-US" dirty="0">
                <a:latin typeface="Consolas"/>
                <a:cs typeface="Times New Roman"/>
              </a:rPr>
              <a:t> (string file in </a:t>
            </a:r>
            <a:r>
              <a:rPr lang="en-US" dirty="0" err="1">
                <a:latin typeface="Consolas"/>
                <a:cs typeface="Times New Roman"/>
              </a:rPr>
              <a:t>allFiles</a:t>
            </a:r>
            <a:r>
              <a:rPr lang="en-US" dirty="0">
                <a:latin typeface="Consolas"/>
                <a:cs typeface="Times New Roman"/>
              </a:rPr>
              <a:t>){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if (</a:t>
            </a:r>
            <a:r>
              <a:rPr lang="en-US" dirty="0" err="1">
                <a:latin typeface="Consolas"/>
                <a:cs typeface="Times New Roman"/>
              </a:rPr>
              <a:t>fileFilter.IsMatch</a:t>
            </a:r>
            <a:r>
              <a:rPr lang="en-US" dirty="0">
                <a:latin typeface="Consolas"/>
                <a:cs typeface="Times New Roman"/>
              </a:rPr>
              <a:t>(file)) {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     </a:t>
            </a:r>
            <a:r>
              <a:rPr lang="en-US" dirty="0" err="1">
                <a:latin typeface="Consolas"/>
                <a:cs typeface="Times New Roman"/>
              </a:rPr>
              <a:t>wb</a:t>
            </a:r>
            <a:r>
              <a:rPr lang="en-US" dirty="0">
                <a:latin typeface="Consolas"/>
                <a:cs typeface="Times New Roman"/>
              </a:rPr>
              <a:t> = </a:t>
            </a:r>
            <a:r>
              <a:rPr lang="en-US" dirty="0" err="1">
                <a:latin typeface="Consolas"/>
                <a:cs typeface="Times New Roman"/>
              </a:rPr>
              <a:t>excel.Workbooks.Open</a:t>
            </a:r>
            <a:r>
              <a:rPr lang="en-US" dirty="0">
                <a:latin typeface="Consolas"/>
                <a:cs typeface="Times New Roman"/>
              </a:rPr>
              <a:t>(file);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     </a:t>
            </a:r>
            <a:r>
              <a:rPr lang="en-US" dirty="0" err="1">
                <a:latin typeface="Consolas"/>
                <a:cs typeface="Times New Roman"/>
              </a:rPr>
              <a:t>mergeSheets</a:t>
            </a:r>
            <a:r>
              <a:rPr lang="en-US" dirty="0">
                <a:latin typeface="Consolas"/>
                <a:cs typeface="Times New Roman"/>
              </a:rPr>
              <a:t>();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     </a:t>
            </a:r>
            <a:r>
              <a:rPr lang="en-US" dirty="0" err="1">
                <a:latin typeface="Consolas"/>
                <a:cs typeface="Times New Roman"/>
              </a:rPr>
              <a:t>ws</a:t>
            </a:r>
            <a:r>
              <a:rPr lang="en-US" dirty="0">
                <a:latin typeface="Consolas"/>
                <a:cs typeface="Times New Roman"/>
              </a:rPr>
              <a:t> = </a:t>
            </a:r>
            <a:r>
              <a:rPr lang="en-US" dirty="0" err="1">
                <a:latin typeface="Consolas"/>
                <a:cs typeface="Times New Roman"/>
              </a:rPr>
              <a:t>wb.Worksheets</a:t>
            </a:r>
            <a:r>
              <a:rPr lang="en-US" dirty="0">
                <a:latin typeface="Consolas"/>
                <a:cs typeface="Times New Roman"/>
              </a:rPr>
              <a:t>[1];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     </a:t>
            </a:r>
            <a:r>
              <a:rPr lang="en-US" dirty="0" err="1">
                <a:latin typeface="Consolas"/>
                <a:cs typeface="Times New Roman"/>
              </a:rPr>
              <a:t>writeOutData</a:t>
            </a:r>
            <a:r>
              <a:rPr lang="en-US" dirty="0">
                <a:latin typeface="Consolas"/>
                <a:cs typeface="Times New Roman"/>
              </a:rPr>
              <a:t>();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          </a:t>
            </a:r>
            <a:r>
              <a:rPr lang="en-US" dirty="0" err="1">
                <a:latin typeface="Consolas"/>
                <a:cs typeface="Times New Roman"/>
              </a:rPr>
              <a:t>wb.Close</a:t>
            </a:r>
            <a:r>
              <a:rPr lang="en-US" dirty="0">
                <a:latin typeface="Consolas"/>
                <a:cs typeface="Times New Roman"/>
              </a:rPr>
              <a:t>(0);</a:t>
            </a:r>
            <a:endParaRPr lang="en-US" dirty="0"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Consolas"/>
                <a:cs typeface="Times New Roman"/>
              </a:rPr>
              <a:t>}  }  }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9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52F07-D636-40BD-AB9E-DEB3D678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237" y="780145"/>
            <a:ext cx="10058400" cy="59433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</a:rPr>
              <a:t>public void </a:t>
            </a:r>
            <a:r>
              <a:rPr lang="en-US" sz="2000" dirty="0" err="1">
                <a:latin typeface="Consolas"/>
              </a:rPr>
              <a:t>mergeSheets</a:t>
            </a:r>
            <a:r>
              <a:rPr lang="en-US" sz="2000" dirty="0">
                <a:latin typeface="Consolas"/>
              </a:rPr>
              <a:t>(){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minden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sheetet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átrakja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 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legelsőre</a:t>
            </a:r>
            <a:r>
              <a:rPr lang="en-US" sz="2000" dirty="0">
                <a:latin typeface="Consolas"/>
              </a:rPr>
              <a:t>
     for (</a:t>
            </a:r>
            <a:r>
              <a:rPr lang="en-US" sz="2000" dirty="0" err="1">
                <a:latin typeface="Consolas"/>
              </a:rPr>
              <a:t>int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 = 2; 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 &lt; wb.Worksheets.Count+1; 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++){
</a:t>
            </a:r>
            <a:r>
              <a:rPr lang="en-US" sz="2000" b="1" dirty="0">
                <a:solidFill>
                  <a:schemeClr val="tx1"/>
                </a:solidFill>
                <a:latin typeface="Consolas"/>
              </a:rPr>
              <a:t>          </a:t>
            </a:r>
            <a:r>
              <a:rPr lang="en-US" sz="2000" b="1" dirty="0" err="1">
                <a:solidFill>
                  <a:schemeClr val="tx1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/>
              </a:rPr>
              <a:t>goalSheetRow</a:t>
            </a:r>
            <a:r>
              <a:rPr lang="en-US" sz="2000" b="1" dirty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/>
              </a:rPr>
              <a:t>getRowNum</a:t>
            </a:r>
            <a:r>
              <a:rPr lang="en-US" sz="2000" b="1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/>
              </a:rPr>
              <a:t>wb.Worksheets</a:t>
            </a:r>
            <a:r>
              <a:rPr lang="en-US" sz="2000" b="1" dirty="0">
                <a:solidFill>
                  <a:schemeClr val="tx1"/>
                </a:solidFill>
                <a:latin typeface="Consolas"/>
              </a:rPr>
              <a:t>[1]); </a:t>
            </a:r>
            <a:endParaRPr lang="hu-HU" sz="2000" b="1" dirty="0" smtClean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rgbClr val="FF0000"/>
                </a:solidFill>
                <a:latin typeface="Consolas"/>
              </a:rPr>
              <a:t>	</a:t>
            </a:r>
            <a:r>
              <a:rPr lang="hu-HU" sz="2000" b="1" dirty="0" smtClean="0">
                <a:solidFill>
                  <a:srgbClr val="FF0000"/>
                </a:solidFill>
                <a:latin typeface="Consolas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string </a:t>
            </a:r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goalSheetStart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 = "A" + (</a:t>
            </a:r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goalSheetRow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 + 1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);</a:t>
            </a:r>
            <a:endParaRPr lang="hu-HU" sz="2000" b="1" dirty="0" smtClean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
          </a:t>
            </a:r>
            <a:r>
              <a:rPr lang="en-US" sz="2000" dirty="0" err="1">
                <a:latin typeface="Consolas"/>
              </a:rPr>
              <a:t>int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sourceSheetRow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getRowNum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wb.Worksheets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]);
          </a:t>
            </a:r>
            <a:r>
              <a:rPr lang="en-US" sz="2000" dirty="0" err="1">
                <a:latin typeface="Consolas"/>
              </a:rPr>
              <a:t>int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sourceSheetColumn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latin typeface="Consolas"/>
              </a:rPr>
              <a:t>getColNum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wb.Worksheets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]); 
          </a:t>
            </a:r>
            <a:r>
              <a:rPr lang="en-US" sz="2000" dirty="0" smtClean="0">
                <a:latin typeface="Consolas"/>
              </a:rPr>
              <a:t>string</a:t>
            </a:r>
            <a:r>
              <a:rPr lang="hu-HU" sz="2000" dirty="0" smtClean="0">
                <a:latin typeface="Consolas"/>
              </a:rPr>
              <a:t> </a:t>
            </a:r>
            <a:r>
              <a:rPr lang="en-US" sz="2000" dirty="0" err="1" smtClean="0">
                <a:latin typeface="Consolas"/>
              </a:rPr>
              <a:t>sourceSheetEnd</a:t>
            </a:r>
            <a:r>
              <a:rPr lang="en-US" sz="2000" dirty="0" smtClean="0">
                <a:latin typeface="Consolas"/>
              </a:rPr>
              <a:t>=</a:t>
            </a:r>
            <a:r>
              <a:rPr lang="en-US" sz="2000" dirty="0" err="1" smtClean="0">
                <a:latin typeface="Consolas"/>
              </a:rPr>
              <a:t>GetExcelColumnName</a:t>
            </a:r>
            <a:r>
              <a:rPr lang="en-US" sz="2000" dirty="0" smtClean="0">
                <a:latin typeface="Consolas"/>
              </a:rPr>
              <a:t>(</a:t>
            </a:r>
            <a:r>
              <a:rPr lang="en-US" sz="2000" dirty="0" err="1" smtClean="0">
                <a:latin typeface="Consolas"/>
              </a:rPr>
              <a:t>sourceSheetColumn</a:t>
            </a:r>
            <a:r>
              <a:rPr lang="en-US" sz="2000" dirty="0" smtClean="0">
                <a:latin typeface="Consolas"/>
              </a:rPr>
              <a:t>)</a:t>
            </a:r>
            <a:r>
              <a:rPr lang="hu-HU" sz="20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hu-HU" sz="2000" dirty="0" smtClean="0">
                <a:latin typeface="Consolas"/>
              </a:rPr>
              <a:t>																</a:t>
            </a:r>
            <a:r>
              <a:rPr lang="en-US" sz="2000" dirty="0" smtClean="0">
                <a:latin typeface="Consolas"/>
              </a:rPr>
              <a:t>+ </a:t>
            </a:r>
            <a:r>
              <a:rPr lang="en-US" sz="2000" dirty="0" err="1">
                <a:latin typeface="Consolas"/>
              </a:rPr>
              <a:t>sourceSheetRow</a:t>
            </a:r>
            <a:r>
              <a:rPr lang="en-US" sz="2000" dirty="0">
                <a:latin typeface="Consolas"/>
              </a:rPr>
              <a:t>;
          </a:t>
            </a:r>
            <a:r>
              <a:rPr lang="en-US" sz="2000" dirty="0" err="1">
                <a:latin typeface="Consolas"/>
              </a:rPr>
              <a:t>wb.Worksheets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].Range["A1", </a:t>
            </a:r>
            <a:r>
              <a:rPr lang="en-US" sz="2000" dirty="0" err="1">
                <a:latin typeface="Consolas"/>
              </a:rPr>
              <a:t>sourceSheetEnd</a:t>
            </a:r>
            <a:r>
              <a:rPr lang="en-US" sz="2000" dirty="0">
                <a:latin typeface="Consolas"/>
              </a:rPr>
              <a:t>].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</a:rPr>
              <a:t>                        Copy(</a:t>
            </a:r>
            <a:r>
              <a:rPr lang="en-US" sz="2000" dirty="0" err="1">
                <a:latin typeface="Consolas"/>
              </a:rPr>
              <a:t>wb.Worksheets</a:t>
            </a:r>
            <a:r>
              <a:rPr lang="en-US" sz="2000" dirty="0">
                <a:latin typeface="Consolas"/>
              </a:rPr>
              <a:t>[1].Range[</a:t>
            </a:r>
            <a:r>
              <a:rPr lang="en-US" sz="2000" dirty="0" err="1">
                <a:latin typeface="Consolas"/>
              </a:rPr>
              <a:t>goalSheetStart</a:t>
            </a:r>
            <a:r>
              <a:rPr lang="en-US" sz="2000" dirty="0">
                <a:latin typeface="Consolas"/>
              </a:rPr>
              <a:t>]);
     </a:t>
            </a:r>
            <a:r>
              <a:rPr lang="en-US" sz="2000" dirty="0" smtClean="0">
                <a:latin typeface="Consolas"/>
              </a:rPr>
              <a:t>}</a:t>
            </a:r>
            <a:r>
              <a:rPr lang="en-US" sz="2000" dirty="0">
                <a:latin typeface="Consolas"/>
              </a:rPr>
              <a:t>
}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25" y="0"/>
            <a:ext cx="8911687" cy="1280890"/>
          </a:xfrm>
        </p:spPr>
        <p:txBody>
          <a:bodyPr/>
          <a:lstStyle/>
          <a:p>
            <a:r>
              <a:rPr lang="hu-HU" dirty="0" err="1" smtClean="0"/>
              <a:t>MergeSheets</a:t>
            </a:r>
            <a:r>
              <a:rPr lang="hu-HU" dirty="0" smtClean="0"/>
              <a:t>() – hova másolunk?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1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37" y="863797"/>
            <a:ext cx="9972816" cy="56850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25" y="0"/>
            <a:ext cx="8911687" cy="1280890"/>
          </a:xfrm>
        </p:spPr>
        <p:txBody>
          <a:bodyPr/>
          <a:lstStyle/>
          <a:p>
            <a:r>
              <a:rPr lang="hu-HU" dirty="0" err="1" smtClean="0"/>
              <a:t>MergeSheets</a:t>
            </a:r>
            <a:r>
              <a:rPr lang="hu-HU" dirty="0" smtClean="0"/>
              <a:t>() – hova másolunk?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1152F07-D636-40BD-AB9E-DEB3D67886A0}"/>
              </a:ext>
            </a:extLst>
          </p:cNvPr>
          <p:cNvSpPr txBox="1">
            <a:spLocks/>
          </p:cNvSpPr>
          <p:nvPr/>
        </p:nvSpPr>
        <p:spPr>
          <a:xfrm>
            <a:off x="1703137" y="640445"/>
            <a:ext cx="10058400" cy="5943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Consolas"/>
              </a:rPr>
              <a:t>public void </a:t>
            </a:r>
            <a:r>
              <a:rPr lang="en-US" sz="2000" dirty="0" err="1" smtClean="0">
                <a:latin typeface="Consolas"/>
              </a:rPr>
              <a:t>mergeSheets</a:t>
            </a:r>
            <a:r>
              <a:rPr lang="en-US" sz="2000" dirty="0" smtClean="0">
                <a:latin typeface="Consolas"/>
              </a:rPr>
              <a:t>(){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//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minden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sheetet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átrakja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a 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legelsőre</a:t>
            </a:r>
            <a:r>
              <a:rPr lang="en-US" sz="2000" dirty="0" smtClean="0">
                <a:latin typeface="Consolas"/>
              </a:rPr>
              <a:t>
     for (</a:t>
            </a:r>
            <a:r>
              <a:rPr lang="en-US" sz="2000" dirty="0" err="1" smtClean="0">
                <a:latin typeface="Consolas"/>
              </a:rPr>
              <a:t>int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 = 2;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 &lt; wb.Worksheets.Count+1; 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++){
</a:t>
            </a:r>
            <a:r>
              <a:rPr lang="en-US" sz="2000" b="1" dirty="0" smtClean="0">
                <a:solidFill>
                  <a:schemeClr val="tx1"/>
                </a:solidFill>
                <a:latin typeface="Consolas"/>
              </a:rPr>
              <a:t>         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getRowNum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wb.Worksheets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[1]); </a:t>
            </a:r>
            <a:endParaRPr lang="hu-HU" sz="2000" dirty="0" smtClean="0">
              <a:solidFill>
                <a:schemeClr val="tx1"/>
              </a:solidFill>
              <a:latin typeface="Consolas"/>
            </a:endParaRPr>
          </a:p>
          <a:p>
            <a:pPr marL="0" indent="0">
              <a:buFont typeface="Wingdings 3" charset="2"/>
              <a:buNone/>
            </a:pPr>
            <a:r>
              <a:rPr lang="hu-HU" sz="2000" dirty="0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goalSheetStart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= "A" + (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</a:rPr>
              <a:t>goalSheetRow</a:t>
            </a:r>
            <a:r>
              <a:rPr lang="en-US" sz="2000" dirty="0" smtClean="0">
                <a:solidFill>
                  <a:schemeClr val="tx1"/>
                </a:solidFill>
                <a:latin typeface="Consolas"/>
              </a:rPr>
              <a:t> + 1);</a:t>
            </a:r>
            <a:endParaRPr lang="hu-HU" sz="2000" dirty="0" smtClean="0">
              <a:solidFill>
                <a:schemeClr val="tx1"/>
              </a:solidFill>
              <a:latin typeface="Consolas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Consolas"/>
              </a:rPr>
              <a:t> 
          </a:t>
            </a:r>
            <a:r>
              <a:rPr lang="en-US" sz="2000" b="1" dirty="0" err="1" smtClean="0">
                <a:latin typeface="Consolas"/>
              </a:rPr>
              <a:t>int</a:t>
            </a:r>
            <a:r>
              <a:rPr lang="en-US" sz="2000" b="1" dirty="0" smtClean="0">
                <a:latin typeface="Consolas"/>
              </a:rPr>
              <a:t> </a:t>
            </a:r>
            <a:r>
              <a:rPr lang="en-US" sz="2000" b="1" dirty="0" err="1" smtClean="0">
                <a:latin typeface="Consolas"/>
              </a:rPr>
              <a:t>sourceSheetRow</a:t>
            </a:r>
            <a:r>
              <a:rPr lang="en-US" sz="2000" b="1" dirty="0" smtClean="0">
                <a:latin typeface="Consolas"/>
              </a:rPr>
              <a:t> = </a:t>
            </a:r>
            <a:r>
              <a:rPr lang="en-US" sz="2000" b="1" dirty="0" err="1" smtClean="0">
                <a:latin typeface="Consolas"/>
              </a:rPr>
              <a:t>getRowNum</a:t>
            </a:r>
            <a:r>
              <a:rPr lang="en-US" sz="2000" b="1" dirty="0" smtClean="0">
                <a:latin typeface="Consolas"/>
              </a:rPr>
              <a:t>(</a:t>
            </a:r>
            <a:r>
              <a:rPr lang="en-US" sz="2000" b="1" dirty="0" err="1" smtClean="0">
                <a:latin typeface="Consolas"/>
              </a:rPr>
              <a:t>wb.Worksheets</a:t>
            </a:r>
            <a:r>
              <a:rPr lang="en-US" sz="2000" b="1" dirty="0" smtClean="0">
                <a:latin typeface="Consolas"/>
              </a:rPr>
              <a:t>[</a:t>
            </a:r>
            <a:r>
              <a:rPr lang="en-US" sz="2000" b="1" dirty="0" err="1" smtClean="0">
                <a:latin typeface="Consolas"/>
              </a:rPr>
              <a:t>i</a:t>
            </a:r>
            <a:r>
              <a:rPr lang="en-US" sz="2000" b="1" dirty="0" smtClean="0">
                <a:latin typeface="Consolas"/>
              </a:rPr>
              <a:t>]);
          </a:t>
            </a:r>
            <a:r>
              <a:rPr lang="en-US" sz="2000" b="1" dirty="0" err="1" smtClean="0">
                <a:latin typeface="Consolas"/>
              </a:rPr>
              <a:t>int</a:t>
            </a:r>
            <a:r>
              <a:rPr lang="en-US" sz="2000" b="1" dirty="0" smtClean="0">
                <a:latin typeface="Consolas"/>
              </a:rPr>
              <a:t> </a:t>
            </a:r>
            <a:r>
              <a:rPr lang="en-US" sz="2000" b="1" dirty="0" err="1" smtClean="0">
                <a:latin typeface="Consolas"/>
              </a:rPr>
              <a:t>sourceSheetColumn</a:t>
            </a:r>
            <a:r>
              <a:rPr lang="en-US" sz="2000" b="1" dirty="0" smtClean="0">
                <a:latin typeface="Consolas"/>
              </a:rPr>
              <a:t> = </a:t>
            </a:r>
            <a:r>
              <a:rPr lang="en-US" sz="2000" b="1" dirty="0" err="1" smtClean="0">
                <a:latin typeface="Consolas"/>
              </a:rPr>
              <a:t>getColNum</a:t>
            </a:r>
            <a:r>
              <a:rPr lang="en-US" sz="2000" b="1" dirty="0" smtClean="0">
                <a:latin typeface="Consolas"/>
              </a:rPr>
              <a:t>(</a:t>
            </a:r>
            <a:r>
              <a:rPr lang="en-US" sz="2000" b="1" dirty="0" err="1" smtClean="0">
                <a:latin typeface="Consolas"/>
              </a:rPr>
              <a:t>wb.Worksheets</a:t>
            </a:r>
            <a:r>
              <a:rPr lang="en-US" sz="2000" b="1" dirty="0" smtClean="0">
                <a:latin typeface="Consolas"/>
              </a:rPr>
              <a:t>[</a:t>
            </a:r>
            <a:r>
              <a:rPr lang="en-US" sz="2000" b="1" dirty="0" err="1" smtClean="0">
                <a:latin typeface="Consolas"/>
              </a:rPr>
              <a:t>i</a:t>
            </a:r>
            <a:r>
              <a:rPr lang="en-US" sz="2000" b="1" dirty="0" smtClean="0">
                <a:latin typeface="Consolas"/>
              </a:rPr>
              <a:t>]); 
         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string</a:t>
            </a:r>
            <a:r>
              <a:rPr lang="hu-HU" sz="20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sourceSheetEnd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GetExcelColumnName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sourceSheetColumn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hu-HU" sz="2000" b="1" dirty="0" smtClean="0">
                <a:solidFill>
                  <a:srgbClr val="FF0000"/>
                </a:solidFill>
                <a:latin typeface="Consolas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hu-HU" sz="2000" b="1" dirty="0" smtClean="0">
                <a:solidFill>
                  <a:srgbClr val="FF0000"/>
                </a:solidFill>
                <a:latin typeface="Consolas"/>
              </a:rPr>
              <a:t>																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+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</a:rPr>
              <a:t>sourceSheetRow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;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
          </a:t>
            </a:r>
            <a:r>
              <a:rPr lang="en-US" sz="2000" dirty="0" smtClean="0">
                <a:latin typeface="Consolas"/>
              </a:rPr>
              <a:t>
          </a:t>
            </a:r>
            <a:r>
              <a:rPr lang="en-US" sz="2000" dirty="0" err="1" smtClean="0">
                <a:latin typeface="Consolas"/>
              </a:rPr>
              <a:t>wb.Worksheets</a:t>
            </a:r>
            <a:r>
              <a:rPr lang="en-US" sz="2000" dirty="0" smtClean="0">
                <a:latin typeface="Consolas"/>
              </a:rPr>
              <a:t>[</a:t>
            </a:r>
            <a:r>
              <a:rPr lang="en-US" sz="2000" dirty="0" err="1" smtClean="0">
                <a:latin typeface="Consolas"/>
              </a:rPr>
              <a:t>i</a:t>
            </a:r>
            <a:r>
              <a:rPr lang="en-US" sz="2000" dirty="0" smtClean="0">
                <a:latin typeface="Consolas"/>
              </a:rPr>
              <a:t>].Range["A1", </a:t>
            </a:r>
            <a:r>
              <a:rPr lang="en-US" sz="2000" dirty="0" err="1" smtClean="0">
                <a:latin typeface="Consolas"/>
              </a:rPr>
              <a:t>sourceSheetEnd</a:t>
            </a:r>
            <a:r>
              <a:rPr lang="en-US" sz="2000" dirty="0" smtClean="0">
                <a:latin typeface="Consolas"/>
              </a:rPr>
              <a:t>].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Consolas"/>
              </a:rPr>
              <a:t>                        Copy(</a:t>
            </a:r>
            <a:r>
              <a:rPr lang="en-US" sz="2000" dirty="0" err="1" smtClean="0">
                <a:latin typeface="Consolas"/>
              </a:rPr>
              <a:t>wb.Worksheets</a:t>
            </a:r>
            <a:r>
              <a:rPr lang="en-US" sz="2000" dirty="0" smtClean="0">
                <a:latin typeface="Consolas"/>
              </a:rPr>
              <a:t>[1].Range[</a:t>
            </a:r>
            <a:r>
              <a:rPr lang="en-US" sz="2000" dirty="0" err="1" smtClean="0">
                <a:latin typeface="Consolas"/>
              </a:rPr>
              <a:t>goalSheetStart</a:t>
            </a:r>
            <a:r>
              <a:rPr lang="en-US" sz="2000" dirty="0" smtClean="0">
                <a:latin typeface="Consolas"/>
              </a:rPr>
              <a:t>]);
     }
}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6BF32CD-230B-4836-B755-257E5CE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25" y="0"/>
            <a:ext cx="8911687" cy="1280890"/>
          </a:xfrm>
        </p:spPr>
        <p:txBody>
          <a:bodyPr/>
          <a:lstStyle/>
          <a:p>
            <a:r>
              <a:rPr lang="hu-HU" dirty="0" err="1" smtClean="0"/>
              <a:t>MergeSheets</a:t>
            </a:r>
            <a:r>
              <a:rPr lang="hu-HU" dirty="0" smtClean="0"/>
              <a:t>() – honnan másolunk?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92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1138</Words>
  <Application>Microsoft Office PowerPoint</Application>
  <PresentationFormat>Szélesvásznú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Times New Roman</vt:lpstr>
      <vt:lpstr>Wingdings 3</vt:lpstr>
      <vt:lpstr>Wisp</vt:lpstr>
      <vt:lpstr>Excel fájlkezelés C#-ban</vt:lpstr>
      <vt:lpstr>Új projekt létrehozása</vt:lpstr>
      <vt:lpstr>Header és references</vt:lpstr>
      <vt:lpstr>Alapok – megnyitás, értékadás</vt:lpstr>
      <vt:lpstr>Alapok – bezárás, mentés</vt:lpstr>
      <vt:lpstr>readInFiles()</vt:lpstr>
      <vt:lpstr>MergeSheets() – hova másolunk?</vt:lpstr>
      <vt:lpstr>MergeSheets() – hova másolunk?</vt:lpstr>
      <vt:lpstr>MergeSheets() – honnan másolunk?</vt:lpstr>
      <vt:lpstr>MergeSheets() – honnan másolunk?</vt:lpstr>
      <vt:lpstr>MergeSheets() – Copy </vt:lpstr>
      <vt:lpstr>getRowNum()</vt:lpstr>
      <vt:lpstr>getColNum()</vt:lpstr>
      <vt:lpstr>getExcelColumnName()</vt:lpstr>
      <vt:lpstr>writeOutData()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Szabó Alexandra</cp:lastModifiedBy>
  <cp:revision>92</cp:revision>
  <dcterms:created xsi:type="dcterms:W3CDTF">2020-04-10T08:40:50Z</dcterms:created>
  <dcterms:modified xsi:type="dcterms:W3CDTF">2020-04-13T12:10:41Z</dcterms:modified>
</cp:coreProperties>
</file>