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-17640"/>
            <a:ext cx="6876360" cy="5160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06080" y="1347480"/>
            <a:ext cx="5992920" cy="20880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ffffff"/>
                </a:solidFill>
                <a:latin typeface="Lato"/>
              </a:rPr>
              <a:t>Tytuł wykładu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72680" y="411480"/>
            <a:ext cx="5980320" cy="380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72680" y="996120"/>
            <a:ext cx="5980320" cy="37353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l-PL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l-PL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" descr=""/>
          <p:cNvPicPr/>
          <p:nvPr/>
        </p:nvPicPr>
        <p:blipFill>
          <a:blip r:embed="rId2"/>
          <a:stretch/>
        </p:blipFill>
        <p:spPr>
          <a:xfrm>
            <a:off x="4680" y="0"/>
            <a:ext cx="6852960" cy="5142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pl-PL" sz="2400" spc="-1" strike="noStrike">
                <a:solidFill>
                  <a:srgbClr val="ff7100"/>
                </a:solidFill>
                <a:latin typeface="Calibri"/>
              </a:rPr>
              <a:t>Imię i nazwisko prelegenta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808080"/>
                </a:solidFill>
                <a:latin typeface="Arial"/>
              </a:rPr>
              <a:t>Tytuł prezentacji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78360" y="4155840"/>
            <a:ext cx="4320000" cy="33372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adres@future-processing.com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tools.ietf.org/html/rfc6819" TargetMode="External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0640" y="1347480"/>
            <a:ext cx="5616360" cy="208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32360" y="3579840"/>
            <a:ext cx="599292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95640" y="3579840"/>
            <a:ext cx="4320000" cy="4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6640" y="2355840"/>
            <a:ext cx="5184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278360" y="4155840"/>
            <a:ext cx="4320000" cy="333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0" y="1150920"/>
            <a:ext cx="6857640" cy="39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85640" y="555480"/>
            <a:ext cx="5980320" cy="38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74320" y="1280160"/>
            <a:ext cx="6126480" cy="33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5440" y="1737360"/>
            <a:ext cx="6766200" cy="23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Implicit flow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1413720"/>
            <a:ext cx="6857640" cy="29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5760" y="1447560"/>
            <a:ext cx="6217920" cy="349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Auth code flow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" y="1426680"/>
            <a:ext cx="6857640" cy="33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73680" y="1448640"/>
            <a:ext cx="6118560" cy="339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client_secret i token niewidoczne dla użytkownika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Zapobiega różnym atakom (wynikającym ze złej implementacji) (confused deputy problem)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Zagrożenia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20480" y="2171520"/>
            <a:ext cx="598032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  <a:hlinkClick r:id="rId1"/>
              </a:rPr>
              <a:t>https://tools.ietf.org/html/rfc6819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LibreOffice/6.0.3.2$Linux_X86_64 LibreOffice_project/00m0$Build-2</Application>
  <Words>0</Words>
  <Paragraphs>0</Paragraphs>
  <Company>Future Processing Sp. z o.o.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2015-09-01T06:02:27Z</dcterms:created>
  <dc:creator>Paweł Grabowski</dc:creator>
  <dc:description/>
  <dc:language>en-US</dc:language>
  <cp:lastModifiedBy/>
  <dcterms:modified xsi:type="dcterms:W3CDTF">2018-10-15T13:20:57Z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Future Processing Sp. z o.o.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