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smtClean="0"/>
              <a:t>Bild auf Platzhalter ziehen oder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CB9AA1-0629-B44E-902C-87872EC43013}" type="datetimeFigureOut">
              <a:rPr lang="de-DE" smtClean="0"/>
              <a:t>1/14/14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0BCC8F-0C51-2443-8823-DDA59578E845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</a:t>
            </a:r>
            <a:r>
              <a:rPr lang="de-DE" dirty="0" err="1" smtClean="0"/>
              <a:t>Programming</a:t>
            </a:r>
            <a:r>
              <a:rPr lang="de-DE" dirty="0" smtClean="0"/>
              <a:t>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Webshop </a:t>
            </a:r>
            <a:r>
              <a:rPr lang="de-DE" dirty="0" err="1" smtClean="0"/>
              <a:t>with</a:t>
            </a:r>
            <a:r>
              <a:rPr lang="de-DE" dirty="0" smtClean="0"/>
              <a:t>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r>
              <a:rPr lang="de-DE" sz="2000" dirty="0" smtClean="0"/>
              <a:t>Marco </a:t>
            </a:r>
            <a:r>
              <a:rPr lang="de-DE" sz="2000" dirty="0" err="1" smtClean="0"/>
              <a:t>Füllemann</a:t>
            </a:r>
            <a:r>
              <a:rPr lang="de-DE" sz="2000" dirty="0" smtClean="0"/>
              <a:t> / Boban </a:t>
            </a:r>
            <a:r>
              <a:rPr lang="de-DE" sz="2000" dirty="0" err="1" smtClean="0"/>
              <a:t>Glisovic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252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7"/>
    </mc:Choice>
    <mc:Fallback xmlns="">
      <p:transition xmlns:p14="http://schemas.microsoft.com/office/powerpoint/2010/main" spd="slow" advTm="2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T11.1: REST-Webservice </a:t>
            </a:r>
            <a:r>
              <a:rPr lang="de-DE" dirty="0" err="1" smtClean="0"/>
              <a:t>for</a:t>
            </a:r>
            <a:r>
              <a:rPr lang="de-DE" dirty="0" smtClean="0"/>
              <a:t> Place (City) Lookup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ZIPCode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maps</a:t>
            </a:r>
            <a:r>
              <a:rPr lang="de-DE" dirty="0" smtClean="0"/>
              <a:t> API (</a:t>
            </a:r>
            <a:r>
              <a:rPr lang="de-DE" dirty="0" err="1" smtClean="0"/>
              <a:t>geocoder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RESTful</a:t>
            </a:r>
            <a:endParaRPr lang="de-DE" dirty="0" smtClean="0"/>
          </a:p>
          <a:p>
            <a:pPr lvl="1"/>
            <a:r>
              <a:rPr lang="de-DE" dirty="0" smtClean="0"/>
              <a:t>Via AJAX Request</a:t>
            </a:r>
          </a:p>
          <a:p>
            <a:r>
              <a:rPr lang="de-DE" dirty="0" smtClean="0"/>
              <a:t>T12.1: non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yaml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lvl="1"/>
            <a:r>
              <a:rPr lang="de-DE" dirty="0" err="1" smtClean="0"/>
              <a:t>Translations</a:t>
            </a:r>
            <a:endParaRPr lang="de-DE" dirty="0" smtClean="0"/>
          </a:p>
          <a:p>
            <a:pPr lvl="1"/>
            <a:r>
              <a:rPr lang="de-DE" dirty="0" smtClean="0"/>
              <a:t>Database </a:t>
            </a:r>
            <a:r>
              <a:rPr lang="de-DE" dirty="0" err="1" smtClean="0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1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4"/>
    </mc:Choice>
    <mc:Fallback xmlns="">
      <p:transition xmlns:p14="http://schemas.microsoft.com/office/powerpoint/2010/main" spd="slow" advTm="47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T12.2: AJAX</a:t>
            </a:r>
          </a:p>
          <a:p>
            <a:pPr lvl="1"/>
            <a:r>
              <a:rPr lang="de-DE" dirty="0" err="1" smtClean="0"/>
              <a:t>shoppingcart</a:t>
            </a:r>
            <a:endParaRPr lang="de-DE" dirty="0"/>
          </a:p>
          <a:p>
            <a:pPr lvl="1"/>
            <a:r>
              <a:rPr lang="de-DE" dirty="0" smtClean="0"/>
              <a:t>Place </a:t>
            </a:r>
            <a:r>
              <a:rPr lang="de-DE" dirty="0" err="1" smtClean="0"/>
              <a:t>lookup</a:t>
            </a:r>
            <a:r>
              <a:rPr lang="de-DE" dirty="0" smtClean="0"/>
              <a:t> (Webservice)</a:t>
            </a:r>
          </a:p>
          <a:p>
            <a:pPr lvl="1"/>
            <a:r>
              <a:rPr lang="de-DE" dirty="0" smtClean="0"/>
              <a:t>Store </a:t>
            </a:r>
            <a:r>
              <a:rPr lang="de-DE" dirty="0" err="1" smtClean="0"/>
              <a:t>language_id</a:t>
            </a:r>
            <a:r>
              <a:rPr lang="de-DE" dirty="0" smtClean="0"/>
              <a:t> in </a:t>
            </a:r>
            <a:r>
              <a:rPr lang="de-DE" dirty="0" err="1" smtClean="0"/>
              <a:t>session</a:t>
            </a:r>
            <a:endParaRPr lang="de-DE" dirty="0" smtClean="0"/>
          </a:p>
          <a:p>
            <a:pPr lvl="1"/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form </a:t>
            </a:r>
            <a:r>
              <a:rPr lang="de-DE" dirty="0" err="1" smtClean="0"/>
              <a:t>fields</a:t>
            </a:r>
            <a:r>
              <a:rPr lang="de-DE" dirty="0" smtClean="0"/>
              <a:t> in </a:t>
            </a:r>
            <a:r>
              <a:rPr lang="de-DE" dirty="0" err="1" smtClean="0"/>
              <a:t>admin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T12.3: Templates</a:t>
            </a:r>
          </a:p>
          <a:p>
            <a:pPr lvl="1"/>
            <a:r>
              <a:rPr lang="de-DE" dirty="0" smtClean="0"/>
              <a:t>ERB-Template </a:t>
            </a:r>
            <a:r>
              <a:rPr lang="de-DE" dirty="0" err="1" smtClean="0"/>
              <a:t>engine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10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</a:t>
            </a:r>
            <a:r>
              <a:rPr lang="de-DE" dirty="0" err="1" smtClean="0"/>
              <a:t>eatures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T12.4: PDF </a:t>
            </a:r>
            <a:r>
              <a:rPr lang="de-DE" dirty="0" err="1" smtClean="0"/>
              <a:t>creation</a:t>
            </a:r>
            <a:endParaRPr lang="de-DE" dirty="0"/>
          </a:p>
          <a:p>
            <a:pPr lvl="1"/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renders</a:t>
            </a:r>
            <a:r>
              <a:rPr lang="de-DE" dirty="0" smtClean="0"/>
              <a:t> a PDF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webkit</a:t>
            </a:r>
            <a:r>
              <a:rPr lang="de-DE" dirty="0" smtClean="0"/>
              <a:t> html2pdf (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browsers</a:t>
            </a:r>
            <a:r>
              <a:rPr lang="de-DE" dirty="0" smtClean="0"/>
              <a:t> do)</a:t>
            </a:r>
          </a:p>
          <a:p>
            <a:pPr lvl="1"/>
            <a:r>
              <a:rPr lang="de-DE" dirty="0" err="1" smtClean="0"/>
              <a:t>wickedPDF</a:t>
            </a:r>
            <a:r>
              <a:rPr lang="de-DE" dirty="0" smtClean="0"/>
              <a:t> </a:t>
            </a:r>
            <a:r>
              <a:rPr lang="de-DE" dirty="0" err="1" smtClean="0"/>
              <a:t>gem</a:t>
            </a:r>
            <a:endParaRPr lang="de-DE" dirty="0" smtClean="0"/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mail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64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6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teamwork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</a:t>
            </a:r>
            <a:r>
              <a:rPr lang="de-DE" dirty="0" err="1" smtClean="0"/>
              <a:t>efined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upported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egular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/ </a:t>
            </a:r>
            <a:r>
              <a:rPr lang="de-DE" dirty="0" err="1" smtClean="0"/>
              <a:t>discussions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nformation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 smtClean="0"/>
              <a:t>framework</a:t>
            </a:r>
            <a:r>
              <a:rPr lang="de-DE" dirty="0" smtClean="0"/>
              <a:t> !=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</a:p>
          <a:p>
            <a:pPr lvl="1"/>
            <a:r>
              <a:rPr lang="de-DE" dirty="0" err="1"/>
              <a:t>k</a:t>
            </a:r>
            <a:r>
              <a:rPr lang="de-DE" dirty="0" err="1" smtClean="0"/>
              <a:t>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lvl="1"/>
            <a:r>
              <a:rPr lang="de-DE" dirty="0" err="1" smtClean="0"/>
              <a:t>follow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ealize</a:t>
            </a:r>
            <a:r>
              <a:rPr lang="de-DE" dirty="0" smtClean="0"/>
              <a:t> </a:t>
            </a:r>
            <a:r>
              <a:rPr lang="de-DE" dirty="0" err="1" smtClean="0"/>
              <a:t>step-by-step</a:t>
            </a:r>
            <a:endParaRPr lang="de-DE" dirty="0" smtClean="0"/>
          </a:p>
          <a:p>
            <a:pPr lvl="1"/>
            <a:r>
              <a:rPr lang="de-DE" dirty="0" smtClean="0"/>
              <a:t>Do not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/>
              <a:t> </a:t>
            </a:r>
            <a:r>
              <a:rPr lang="de-DE" dirty="0" smtClean="0"/>
              <a:t>a „</a:t>
            </a:r>
            <a:r>
              <a:rPr lang="de-DE" dirty="0" err="1" smtClean="0"/>
              <a:t>jack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trades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“</a:t>
            </a:r>
          </a:p>
          <a:p>
            <a:pPr marL="36576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55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3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"/>
    </mc:Choice>
    <mc:Fallback xmlns="">
      <p:transition xmlns:p14="http://schemas.microsoft.com/office/powerpoint/2010/main" spd="slow" advTm="4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Overview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Ruby on </a:t>
            </a:r>
            <a:r>
              <a:rPr lang="de-DE" dirty="0" err="1" smtClean="0"/>
              <a:t>Rails</a:t>
            </a:r>
            <a:r>
              <a:rPr lang="de-DE" dirty="0" smtClean="0"/>
              <a:t> 4.0</a:t>
            </a:r>
          </a:p>
          <a:p>
            <a:pPr lvl="1"/>
            <a:r>
              <a:rPr lang="de-DE" dirty="0" err="1" smtClean="0"/>
              <a:t>devise</a:t>
            </a:r>
            <a:endParaRPr lang="de-DE" dirty="0" smtClean="0"/>
          </a:p>
          <a:p>
            <a:pPr lvl="1"/>
            <a:r>
              <a:rPr lang="de-DE" dirty="0" err="1" smtClean="0"/>
              <a:t>wkhtmltopdf</a:t>
            </a:r>
            <a:endParaRPr lang="de-DE" dirty="0" smtClean="0"/>
          </a:p>
          <a:p>
            <a:pPr lvl="1"/>
            <a:r>
              <a:rPr lang="de-DE" dirty="0" err="1" smtClean="0"/>
              <a:t>Paperclip</a:t>
            </a:r>
            <a:endParaRPr lang="de-DE" dirty="0" smtClean="0"/>
          </a:p>
          <a:p>
            <a:r>
              <a:rPr lang="de-DE" dirty="0" err="1" smtClean="0"/>
              <a:t>jQuery</a:t>
            </a:r>
            <a:endParaRPr lang="de-DE" dirty="0" smtClean="0"/>
          </a:p>
          <a:p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xmlns:p14="http://schemas.microsoft.com/office/powerpoint/2010/main" spd="slow" advTm="2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Ruby on </a:t>
            </a:r>
            <a:r>
              <a:rPr lang="de-DE" dirty="0" err="1" smtClean="0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</a:t>
            </a:r>
            <a:r>
              <a:rPr lang="de-DE" dirty="0" err="1" smtClean="0"/>
              <a:t>bject-oriented</a:t>
            </a:r>
            <a:endParaRPr lang="de-DE" dirty="0" smtClean="0"/>
          </a:p>
          <a:p>
            <a:r>
              <a:rPr lang="de-DE" dirty="0" smtClean="0"/>
              <a:t>MVC </a:t>
            </a:r>
            <a:r>
              <a:rPr lang="de-DE" dirty="0" err="1" smtClean="0"/>
              <a:t>based</a:t>
            </a:r>
            <a:r>
              <a:rPr lang="de-DE" dirty="0" smtClean="0"/>
              <a:t> Web-Framework</a:t>
            </a:r>
          </a:p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r>
              <a:rPr lang="de-DE" dirty="0" err="1" smtClean="0"/>
              <a:t>principals</a:t>
            </a:r>
            <a:endParaRPr lang="de-DE" dirty="0" smtClean="0"/>
          </a:p>
          <a:p>
            <a:pPr lvl="1"/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repeat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 smtClean="0"/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scaffolding</a:t>
            </a:r>
            <a:endParaRPr lang="de-DE" dirty="0" smtClean="0"/>
          </a:p>
          <a:p>
            <a:r>
              <a:rPr lang="de-DE" dirty="0" err="1"/>
              <a:t>u</a:t>
            </a:r>
            <a:r>
              <a:rPr lang="de-DE" dirty="0" err="1" smtClean="0"/>
              <a:t>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„</a:t>
            </a:r>
            <a:r>
              <a:rPr lang="de-DE" dirty="0" err="1" smtClean="0"/>
              <a:t>gem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1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"/>
    </mc:Choice>
    <mc:Fallback xmlns="">
      <p:transition xmlns:p14="http://schemas.microsoft.com/office/powerpoint/2010/main" spd="slow" advTm="2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T4.2: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categories</a:t>
            </a:r>
            <a:r>
              <a:rPr lang="de-DE" dirty="0" smtClean="0"/>
              <a:t> (</a:t>
            </a:r>
            <a:r>
              <a:rPr lang="de-DE" dirty="0" err="1" smtClean="0"/>
              <a:t>hiercharchical</a:t>
            </a:r>
            <a:r>
              <a:rPr lang="de-DE" dirty="0" smtClean="0"/>
              <a:t>)</a:t>
            </a:r>
          </a:p>
          <a:p>
            <a:r>
              <a:rPr lang="de-DE" dirty="0" smtClean="0"/>
              <a:t>T4.3: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(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)</a:t>
            </a:r>
          </a:p>
          <a:p>
            <a:r>
              <a:rPr lang="de-DE" dirty="0" smtClean="0"/>
              <a:t>T5.3: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(de, en)</a:t>
            </a:r>
          </a:p>
          <a:p>
            <a:pPr lvl="1"/>
            <a:r>
              <a:rPr lang="de-DE" dirty="0" smtClean="0"/>
              <a:t>Items, </a:t>
            </a:r>
            <a:r>
              <a:rPr lang="de-DE" dirty="0" err="1" smtClean="0"/>
              <a:t>Categories</a:t>
            </a:r>
            <a:r>
              <a:rPr lang="de-DE" dirty="0" smtClean="0"/>
              <a:t> via DB</a:t>
            </a:r>
          </a:p>
          <a:p>
            <a:pPr lvl="1"/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via I18n </a:t>
            </a:r>
            <a:r>
              <a:rPr lang="de-DE" dirty="0" err="1" smtClean="0"/>
              <a:t>Internalization</a:t>
            </a:r>
            <a:endParaRPr lang="de-DE" dirty="0" smtClean="0"/>
          </a:p>
          <a:p>
            <a:pPr lvl="1"/>
            <a:r>
              <a:rPr lang="de-DE" dirty="0" err="1"/>
              <a:t>l</a:t>
            </a:r>
            <a:r>
              <a:rPr lang="de-DE" dirty="0" err="1" smtClean="0"/>
              <a:t>anguage_id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9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xmlns:p14="http://schemas.microsoft.com/office/powerpoint/2010/main" spd="slow" advTm="1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T6.3: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User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/>
          </a:p>
          <a:p>
            <a:pPr lvl="1"/>
            <a:r>
              <a:rPr lang="de-DE" dirty="0" smtClean="0"/>
              <a:t>Order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endParaRPr lang="de-DE" dirty="0" smtClean="0"/>
          </a:p>
          <a:p>
            <a:r>
              <a:rPr lang="de-DE" dirty="0" smtClean="0"/>
              <a:t>T6.4: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emails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after:</a:t>
            </a:r>
          </a:p>
          <a:p>
            <a:pPr lvl="1"/>
            <a:r>
              <a:rPr lang="de-DE" dirty="0" err="1" smtClean="0"/>
              <a:t>registration</a:t>
            </a:r>
            <a:endParaRPr lang="de-DE" dirty="0" smtClean="0"/>
          </a:p>
          <a:p>
            <a:pPr lvl="1"/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r>
              <a:rPr lang="de-DE" dirty="0" smtClean="0"/>
              <a:t>T7.1:</a:t>
            </a:r>
            <a:r>
              <a:rPr lang="de-DE" dirty="0"/>
              <a:t> </a:t>
            </a:r>
            <a:r>
              <a:rPr lang="de-DE" dirty="0" smtClean="0"/>
              <a:t>form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(on </a:t>
            </a:r>
            <a:r>
              <a:rPr lang="de-DE" dirty="0" err="1" smtClean="0"/>
              <a:t>submit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"/>
    </mc:Choice>
    <mc:Fallback xmlns="">
      <p:transition xmlns:p14="http://schemas.microsoft.com/office/powerpoint/2010/main" spd="slow" advTm="2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</a:t>
            </a:r>
            <a:r>
              <a:rPr lang="de-DE" dirty="0" err="1" smtClean="0"/>
              <a:t>eatures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T8.2: </a:t>
            </a:r>
            <a:r>
              <a:rPr lang="de-DE" dirty="0" err="1" smtClean="0"/>
              <a:t>shopping</a:t>
            </a:r>
            <a:r>
              <a:rPr lang="de-DE" dirty="0" smtClean="0"/>
              <a:t> </a:t>
            </a:r>
            <a:r>
              <a:rPr lang="de-DE" dirty="0" err="1" smtClean="0"/>
              <a:t>cart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Javascript</a:t>
            </a:r>
            <a:endParaRPr lang="de-DE" dirty="0"/>
          </a:p>
          <a:p>
            <a:pPr lvl="1"/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 </a:t>
            </a:r>
            <a:r>
              <a:rPr lang="de-DE" dirty="0" err="1" smtClean="0"/>
              <a:t>cookie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id‘s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add</a:t>
            </a:r>
            <a:r>
              <a:rPr lang="de-DE" dirty="0" smtClean="0"/>
              <a:t>/</a:t>
            </a:r>
            <a:r>
              <a:rPr lang="de-DE" dirty="0" err="1" smtClean="0"/>
              <a:t>remove</a:t>
            </a:r>
            <a:r>
              <a:rPr lang="de-DE" dirty="0" smtClean="0"/>
              <a:t>/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lvl="1"/>
            <a:r>
              <a:rPr lang="de-DE" dirty="0" smtClean="0"/>
              <a:t>after „order-</a:t>
            </a:r>
            <a:r>
              <a:rPr lang="de-DE" dirty="0" err="1" smtClean="0"/>
              <a:t>now</a:t>
            </a:r>
            <a:r>
              <a:rPr lang="de-DE" dirty="0" smtClean="0"/>
              <a:t>“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3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T8.3: User Accounts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devise</a:t>
            </a:r>
            <a:endParaRPr lang="de-DE" dirty="0" smtClean="0"/>
          </a:p>
          <a:p>
            <a:pPr lvl="1"/>
            <a:r>
              <a:rPr lang="de-DE" dirty="0" err="1" smtClean="0"/>
              <a:t>authentication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(</a:t>
            </a:r>
            <a:r>
              <a:rPr lang="de-DE" dirty="0" err="1" smtClean="0"/>
              <a:t>rbac</a:t>
            </a:r>
            <a:r>
              <a:rPr lang="de-DE" dirty="0"/>
              <a:t>)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r>
              <a:rPr lang="de-DE" dirty="0" smtClean="0"/>
              <a:t>T10.4: Administrator Pages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</a:t>
            </a:r>
            <a:r>
              <a:rPr lang="de-DE" dirty="0" err="1" smtClean="0"/>
              <a:t>Categories</a:t>
            </a:r>
            <a:r>
              <a:rPr lang="de-DE" dirty="0" smtClean="0"/>
              <a:t>/Items)</a:t>
            </a:r>
          </a:p>
          <a:p>
            <a:pPr lvl="1"/>
            <a:r>
              <a:rPr lang="de-DE" dirty="0" smtClean="0"/>
              <a:t>CRUD Models</a:t>
            </a:r>
          </a:p>
        </p:txBody>
      </p:sp>
    </p:spTree>
    <p:extLst>
      <p:ext uri="{BB962C8B-B14F-4D97-AF65-F5344CB8AC3E}">
        <p14:creationId xmlns:p14="http://schemas.microsoft.com/office/powerpoint/2010/main" val="36381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xmlns:p14="http://schemas.microsoft.com/office/powerpoint/2010/main" spd="slow" advTm="1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T10.1/10.2/10.3: MySQL </a:t>
            </a:r>
            <a:r>
              <a:rPr lang="de-DE" dirty="0" err="1" smtClean="0"/>
              <a:t>setup</a:t>
            </a:r>
            <a:endParaRPr lang="de-DE" dirty="0" smtClean="0"/>
          </a:p>
          <a:p>
            <a:pPr lvl="1"/>
            <a:r>
              <a:rPr lang="de-DE" dirty="0" err="1" smtClean="0"/>
              <a:t>DBSchema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Rails</a:t>
            </a:r>
            <a:r>
              <a:rPr lang="de-DE" dirty="0" smtClean="0"/>
              <a:t> Models </a:t>
            </a:r>
          </a:p>
          <a:p>
            <a:pPr lvl="1"/>
            <a:r>
              <a:rPr lang="de-DE" dirty="0" smtClean="0"/>
              <a:t>DB </a:t>
            </a:r>
            <a:r>
              <a:rPr lang="de-DE" dirty="0" err="1" smtClean="0"/>
              <a:t>migrations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</a:t>
            </a:r>
            <a:r>
              <a:rPr lang="de-DE" dirty="0" err="1" smtClean="0"/>
              <a:t>rake</a:t>
            </a:r>
            <a:r>
              <a:rPr lang="de-DE" dirty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/>
              <a:t>m</a:t>
            </a:r>
            <a:r>
              <a:rPr lang="de-DE" dirty="0" err="1" smtClean="0"/>
              <a:t>odule</a:t>
            </a:r>
            <a:r>
              <a:rPr lang="de-DE" dirty="0" smtClean="0"/>
              <a:t> mysql2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rails</a:t>
            </a:r>
            <a:endParaRPr lang="de-DE" dirty="0"/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xmlns:p14="http://schemas.microsoft.com/office/powerpoint/2010/main" spd="slow" advTm="1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Haemera.thmx</Template>
  <TotalTime>0</TotalTime>
  <Words>396</Words>
  <Application>Microsoft Macintosh PowerPoint</Application>
  <PresentationFormat>Bildschirmpräsentation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Haemera</vt:lpstr>
      <vt:lpstr>Web Programming Project</vt:lpstr>
      <vt:lpstr>Introduction</vt:lpstr>
      <vt:lpstr>Technical Overview </vt:lpstr>
      <vt:lpstr>Ruby on Rails</vt:lpstr>
      <vt:lpstr>features</vt:lpstr>
      <vt:lpstr>features</vt:lpstr>
      <vt:lpstr>features </vt:lpstr>
      <vt:lpstr>features</vt:lpstr>
      <vt:lpstr>features</vt:lpstr>
      <vt:lpstr>features</vt:lpstr>
      <vt:lpstr>features</vt:lpstr>
      <vt:lpstr>features </vt:lpstr>
      <vt:lpstr>demo</vt:lpstr>
      <vt:lpstr>teamwork</vt:lpstr>
      <vt:lpstr>Lessons learnt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Project</dc:title>
  <dc:creator>b</dc:creator>
  <cp:lastModifiedBy>b</cp:lastModifiedBy>
  <cp:revision>28</cp:revision>
  <dcterms:created xsi:type="dcterms:W3CDTF">2014-01-11T16:13:20Z</dcterms:created>
  <dcterms:modified xsi:type="dcterms:W3CDTF">2014-01-14T16:29:30Z</dcterms:modified>
</cp:coreProperties>
</file>