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5"/>
  </p:notesMasterIdLst>
  <p:sldIdLst>
    <p:sldId id="256" r:id="rId2"/>
    <p:sldId id="259" r:id="rId3"/>
    <p:sldId id="267" r:id="rId4"/>
    <p:sldId id="261" r:id="rId5"/>
    <p:sldId id="262" r:id="rId6"/>
    <p:sldId id="263" r:id="rId7"/>
    <p:sldId id="264" r:id="rId8"/>
    <p:sldId id="260" r:id="rId9"/>
    <p:sldId id="265" r:id="rId10"/>
    <p:sldId id="268" r:id="rId11"/>
    <p:sldId id="269" r:id="rId12"/>
    <p:sldId id="270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20.03.2013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3</a:t>
            </a:r>
            <a:br>
              <a:rPr lang="de-CH" sz="4400" dirty="0" smtClean="0"/>
            </a:br>
            <a:r>
              <a:rPr lang="de-CH" sz="4400" dirty="0" smtClean="0"/>
              <a:t>Design </a:t>
            </a:r>
            <a:r>
              <a:rPr lang="de-CH" sz="4400" dirty="0" err="1" smtClean="0"/>
              <a:t>Thinking</a:t>
            </a:r>
            <a:endParaRPr lang="de-CH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20.03.2013</a:t>
            </a:r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10</a:t>
            </a:fld>
            <a:endParaRPr lang="de-CH"/>
          </a:p>
        </p:txBody>
      </p:sp>
      <p:pic>
        <p:nvPicPr>
          <p:cNvPr id="4098" name="Picture 2" descr="C:\Programming\workspaces\IntelliJ\ch.bfh.bti7081.s2013.yellow\ch.bfh.bti7081.s2013.yellow\doc\cs1_task03\prototype\prototyp0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0" t="1412" r="8507" b="24847"/>
          <a:stretch/>
        </p:blipFill>
        <p:spPr bwMode="auto">
          <a:xfrm>
            <a:off x="971600" y="1412776"/>
            <a:ext cx="7162799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047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gramming\workspaces\IntelliJ\ch.bfh.bti7081.s2013.yellow\ch.bfh.bti7081.s2013.yellow\doc\cs1_task03\prototype\prototyp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r="7427"/>
          <a:stretch/>
        </p:blipFill>
        <p:spPr bwMode="auto">
          <a:xfrm>
            <a:off x="971600" y="1126118"/>
            <a:ext cx="7246961" cy="575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467544" y="836712"/>
            <a:ext cx="223224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0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6146" name="Picture 2" descr="C:\Programming\workspaces\IntelliJ\ch.bfh.bti7081.s2013.yellow\ch.bfh.bti7081.s2013.yellow\doc\cs1_task03\prototype\prototyp0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1" b="18921"/>
          <a:stretch/>
        </p:blipFill>
        <p:spPr bwMode="auto">
          <a:xfrm>
            <a:off x="107504" y="1499303"/>
            <a:ext cx="8963620" cy="473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8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Validate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Anzahl Medikamente beim </a:t>
            </a:r>
            <a:r>
              <a:rPr lang="de-CH" dirty="0" err="1" smtClean="0"/>
              <a:t>Abscannen</a:t>
            </a:r>
            <a:endParaRPr lang="de-CH" dirty="0" smtClean="0"/>
          </a:p>
          <a:p>
            <a:r>
              <a:rPr lang="de-CH" dirty="0" err="1"/>
              <a:t>Autocompletion</a:t>
            </a:r>
            <a:r>
              <a:rPr lang="de-CH" dirty="0"/>
              <a:t> bei Erfassung des Medikamentes</a:t>
            </a:r>
            <a:r>
              <a:rPr lang="de-CH" dirty="0" smtClean="0"/>
              <a:t>	</a:t>
            </a:r>
            <a:endParaRPr lang="de-CH" dirty="0" smtClean="0"/>
          </a:p>
          <a:p>
            <a:r>
              <a:rPr lang="de-CH" dirty="0"/>
              <a:t>Due </a:t>
            </a:r>
            <a:r>
              <a:rPr lang="de-CH" dirty="0" err="1"/>
              <a:t>date</a:t>
            </a:r>
            <a:r>
              <a:rPr lang="de-CH" dirty="0"/>
              <a:t> der </a:t>
            </a:r>
            <a:r>
              <a:rPr lang="de-CH" dirty="0" smtClean="0"/>
              <a:t>Bestellung</a:t>
            </a:r>
          </a:p>
          <a:p>
            <a:r>
              <a:rPr lang="de-CH" dirty="0"/>
              <a:t>Welche Person hat bestellt</a:t>
            </a:r>
            <a:r>
              <a:rPr lang="de-CH" dirty="0" smtClean="0"/>
              <a:t>?</a:t>
            </a:r>
          </a:p>
          <a:p>
            <a:r>
              <a:rPr lang="de-CH" dirty="0"/>
              <a:t>PA muss Bestellung editieren können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r>
              <a:rPr lang="de-CH" dirty="0" smtClean="0"/>
              <a:t> - in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elektronische Bestellung durch Stationen</a:t>
            </a:r>
          </a:p>
          <a:p>
            <a:r>
              <a:rPr lang="de-CH" dirty="0" smtClean="0"/>
              <a:t>Auftragsstatus</a:t>
            </a:r>
          </a:p>
          <a:p>
            <a:r>
              <a:rPr lang="de-CH" dirty="0" smtClean="0"/>
              <a:t>Lagerbestand</a:t>
            </a:r>
          </a:p>
          <a:p>
            <a:r>
              <a:rPr lang="de-CH" dirty="0" smtClean="0"/>
              <a:t>Abholung durch Patient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r>
              <a:rPr lang="de-CH" dirty="0"/>
              <a:t> </a:t>
            </a:r>
            <a:r>
              <a:rPr lang="de-CH" dirty="0" smtClean="0"/>
              <a:t>-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Patientenverwaltung</a:t>
            </a:r>
          </a:p>
          <a:p>
            <a:r>
              <a:rPr lang="de-CH" dirty="0" smtClean="0"/>
              <a:t>Abrechnung</a:t>
            </a:r>
          </a:p>
          <a:p>
            <a:r>
              <a:rPr lang="de-CH" dirty="0" smtClean="0"/>
              <a:t>Abholung durch stationäre Patienten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8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 - Interviewrunde #1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smtClean="0"/>
              <a:t>Medikamente nur an Ärzte und Schwestern</a:t>
            </a:r>
          </a:p>
          <a:p>
            <a:pPr lvl="1"/>
            <a:r>
              <a:rPr lang="de-CH" dirty="0" smtClean="0"/>
              <a:t>Rezeptfreie Medikamente auf Station zur Verfügung</a:t>
            </a:r>
          </a:p>
          <a:p>
            <a:pPr lvl="1"/>
            <a:r>
              <a:rPr lang="de-CH" dirty="0" smtClean="0"/>
              <a:t>Starke Med. nur gegen Rezept &amp; Unterschrift</a:t>
            </a:r>
          </a:p>
          <a:p>
            <a:pPr lvl="1"/>
            <a:r>
              <a:rPr lang="de-CH" dirty="0" smtClean="0"/>
              <a:t>Apotheker: Lagerbewirtschaftung &amp; Abgabe an Personal</a:t>
            </a:r>
          </a:p>
          <a:p>
            <a:pPr lvl="1"/>
            <a:r>
              <a:rPr lang="de-CH" dirty="0" smtClean="0"/>
              <a:t>Keine Studien durch Apotheker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smtClean="0"/>
              <a:t>- Interviewrunde #2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Nicht stationäre Patienten holen Medikamente</a:t>
            </a: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	 Weg zum Arzt bleibt erspart</a:t>
            </a:r>
          </a:p>
          <a:p>
            <a:r>
              <a:rPr lang="de-CH" dirty="0" smtClean="0">
                <a:sym typeface="Wingdings" pitchFamily="2" charset="2"/>
              </a:rPr>
              <a:t>Arzt erfasst Medikation</a:t>
            </a: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	 Abgabe rezeptpflichtiger Medikamente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User: </a:t>
            </a:r>
            <a:r>
              <a:rPr lang="de-CH" dirty="0" smtClean="0"/>
              <a:t>Simona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Pharmaassistentin in Spitalapotheke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Entgegennahme der Medikamenten Bestellung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Bereitstellung für Zustellung oder Abholung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Inventur der Medikamente &amp; Bestellung bei Bedarf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Nicht stationäre bekommen Medikamente</a:t>
            </a:r>
          </a:p>
          <a:p>
            <a:pPr lvl="1">
              <a:buFont typeface="Symbol" pitchFamily="18" charset="2"/>
              <a:buChar char="-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/>
              <a:t>- Storyboard Station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34023"/>
              </p:ext>
            </p:extLst>
          </p:nvPr>
        </p:nvGraphicFramePr>
        <p:xfrm>
          <a:off x="1187624" y="1484784"/>
          <a:ext cx="6975241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9435203" imgH="7110379" progId="Visio.Drawing.11">
                  <p:embed/>
                </p:oleObj>
              </mc:Choice>
              <mc:Fallback>
                <p:oleObj name="Visio" r:id="rId3" imgW="9435203" imgH="711037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484784"/>
                        <a:ext cx="6975241" cy="525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/>
              <a:t>-</a:t>
            </a:r>
            <a:r>
              <a:rPr lang="de-CH" dirty="0" smtClean="0"/>
              <a:t> Storyboard Patient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6136"/>
              </p:ext>
            </p:extLst>
          </p:nvPr>
        </p:nvGraphicFramePr>
        <p:xfrm>
          <a:off x="611560" y="2348880"/>
          <a:ext cx="8030531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9305269" imgH="3087721" progId="Visio.Drawing.11">
                  <p:embed/>
                </p:oleObj>
              </mc:Choice>
              <mc:Fallback>
                <p:oleObj name="Visio" r:id="rId3" imgW="9305269" imgH="308772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48880"/>
                        <a:ext cx="8030531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3074" name="Picture 2" descr="C:\Programming\workspaces\IntelliJ\ch.bfh.bti7081.s2013.yellow\ch.bfh.bti7081.s2013.yellow\doc\cs1_task03\prototype\prototyp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7102" b="9435"/>
          <a:stretch/>
        </p:blipFill>
        <p:spPr bwMode="auto">
          <a:xfrm>
            <a:off x="1282700" y="1412776"/>
            <a:ext cx="6756400" cy="52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150</Words>
  <Application>Microsoft Office PowerPoint</Application>
  <PresentationFormat>Bildschirmpräsentation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Klarheit</vt:lpstr>
      <vt:lpstr>Microsoft Visio-Zeichnung</vt:lpstr>
      <vt:lpstr>Präsentation CS1 Task 3 Design Thinking</vt:lpstr>
      <vt:lpstr>Scoping - in Scope</vt:lpstr>
      <vt:lpstr>Scoping - out of Scope</vt:lpstr>
      <vt:lpstr>Research - Interviewrunde #1</vt:lpstr>
      <vt:lpstr>Research - Interviewrunde #2</vt:lpstr>
      <vt:lpstr>Synthesize</vt:lpstr>
      <vt:lpstr>Design - Storyboard Station</vt:lpstr>
      <vt:lpstr>Design - Storyboard Patient</vt:lpstr>
      <vt:lpstr>Prototype</vt:lpstr>
      <vt:lpstr>Prototype</vt:lpstr>
      <vt:lpstr>Prototype</vt:lpstr>
      <vt:lpstr>Prototype</vt:lpstr>
      <vt:lpstr>Validate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joschi</cp:lastModifiedBy>
  <cp:revision>23</cp:revision>
  <dcterms:created xsi:type="dcterms:W3CDTF">2013-03-01T15:05:24Z</dcterms:created>
  <dcterms:modified xsi:type="dcterms:W3CDTF">2013-03-20T10:29:25Z</dcterms:modified>
</cp:coreProperties>
</file>