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0C0F-CB4C-4670-81CE-F5EF3BBB5EC5}" type="datetimeFigureOut">
              <a:rPr lang="de-CH" smtClean="0"/>
              <a:t>19.04.2013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9D2F-EA6B-4286-8275-7091897591D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8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19.04.2013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4400" dirty="0" smtClean="0"/>
              <a:t>Präsentation CS1 Task 7</a:t>
            </a:r>
            <a:br>
              <a:rPr lang="de-CH" sz="4400" dirty="0" smtClean="0"/>
            </a:br>
            <a:r>
              <a:rPr lang="de-CH" sz="3600" dirty="0" smtClean="0"/>
              <a:t>Domain Model &amp; Sequence Diagram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</a:t>
            </a:r>
            <a:r>
              <a:rPr lang="de-CH" dirty="0" smtClean="0"/>
              <a:t>omain Model / Class Diagram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46" y="1371870"/>
            <a:ext cx="6111282" cy="5287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 - Order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1863"/>
            <a:ext cx="5976664" cy="5514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 - PickUp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696855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 - </a:t>
            </a:r>
            <a:r>
              <a:rPr lang="de-CH" dirty="0" smtClean="0"/>
              <a:t>Prescription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367485" cy="36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 - Analysis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50787"/>
            <a:ext cx="7200800" cy="47752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 - Reminder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2779"/>
            <a:ext cx="7416824" cy="467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UML Sequence Diagram – User update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6242"/>
            <a:ext cx="6228869" cy="5021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UML Sequence Diagram – System alert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56079" cy="4639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59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Dactylos</vt:lpstr>
      <vt:lpstr>Präsentation CS1 Task 7 Domain Model &amp; Sequence Diagram</vt:lpstr>
      <vt:lpstr>Domain Model / Class Diagram</vt:lpstr>
      <vt:lpstr>CRC Card - Order</vt:lpstr>
      <vt:lpstr>CRC Card - PickUp</vt:lpstr>
      <vt:lpstr>CRC Card - Prescription</vt:lpstr>
      <vt:lpstr>CRC Card - Analysis</vt:lpstr>
      <vt:lpstr>CRC Card - Reminder</vt:lpstr>
      <vt:lpstr>UML Sequence Diagram – User update</vt:lpstr>
      <vt:lpstr>UML Sequence Diagram – System alert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CS1 Task 3</dc:title>
  <dc:creator>Ig</dc:creator>
  <cp:lastModifiedBy>Ig</cp:lastModifiedBy>
  <cp:revision>44</cp:revision>
  <dcterms:created xsi:type="dcterms:W3CDTF">2013-03-01T15:05:24Z</dcterms:created>
  <dcterms:modified xsi:type="dcterms:W3CDTF">2013-04-19T14:38:16Z</dcterms:modified>
</cp:coreProperties>
</file>