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60C0F-CB4C-4670-81CE-F5EF3BBB5EC5}" type="datetimeFigureOut">
              <a:rPr lang="de-CH" smtClean="0"/>
              <a:t>12.06.2013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49D2F-EA6B-4286-8275-7091897591D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82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Abgerundetes Rechtec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bgerundetes Rechtec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de-CH"/>
          </a:p>
        </p:txBody>
      </p:sp>
      <p:sp>
        <p:nvSpPr>
          <p:cNvPr id="7" name="Rechtec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bgerundetes Rechtec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Rechtec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20.03.2013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6EF974D-2837-4CD3-A9E8-F64F1017B155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ch.bfh.bti7081.s2013.yellow</a:t>
            </a:r>
          </a:p>
          <a:p>
            <a:r>
              <a:rPr lang="de-CH" dirty="0" smtClean="0"/>
              <a:t>14.06.2013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CH" sz="4400" dirty="0" smtClean="0"/>
              <a:t>Präsentation CS1 Task 14</a:t>
            </a:r>
            <a:br>
              <a:rPr lang="de-CH" sz="4400" dirty="0" smtClean="0"/>
            </a:br>
            <a:r>
              <a:rPr lang="de-CH" sz="3600" dirty="0" smtClean="0"/>
              <a:t>Final Presentation</a:t>
            </a:r>
            <a:endParaRPr lang="de-CH" sz="4400" dirty="0"/>
          </a:p>
        </p:txBody>
      </p:sp>
    </p:spTree>
    <p:extLst>
      <p:ext uri="{BB962C8B-B14F-4D97-AF65-F5344CB8AC3E}">
        <p14:creationId xmlns:p14="http://schemas.microsoft.com/office/powerpoint/2010/main" val="14992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Storyboard - Übersicht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14.06.2013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Order – Nurse/Doctor können Bestellungen aufgeben, Apotheker bearbeitet diese</a:t>
            </a:r>
          </a:p>
          <a:p>
            <a:r>
              <a:rPr lang="de-CH" dirty="0" smtClean="0"/>
              <a:t>Analysis – Auswertungen von Umfragen</a:t>
            </a:r>
          </a:p>
          <a:p>
            <a:r>
              <a:rPr lang="de-CH" dirty="0" smtClean="0"/>
              <a:t>AlarmSystem/Notification – Notification an Patienten/Ärzte</a:t>
            </a:r>
          </a:p>
          <a:p>
            <a:r>
              <a:rPr lang="de-CH" dirty="0" smtClean="0"/>
              <a:t>MedicamentResearch – Interface zu bestehender, externer Medikamenten-DB</a:t>
            </a:r>
          </a:p>
          <a:p>
            <a:endParaRPr lang="de-CH" dirty="0"/>
          </a:p>
          <a:p>
            <a:r>
              <a:rPr lang="de-CH" dirty="0" smtClean="0"/>
              <a:t>=&gt; Absprache mit ProductOwner</a:t>
            </a:r>
          </a:p>
          <a:p>
            <a:r>
              <a:rPr lang="de-CH" dirty="0" smtClean="0"/>
              <a:t>=&gt; Entscheid für AlarmSystem/Notification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Storyboard - Prescription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14.06.2013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630741" cy="480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9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Requirements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14.06.2013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-&gt; Brönni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159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 of prototype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14.06.2013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-&gt; Joschi&amp;böbu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557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 details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14.06.2013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Class-Model -&gt; Joschi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8528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 details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14.06.2013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Patterns </a:t>
            </a:r>
            <a:r>
              <a:rPr lang="de-CH" dirty="0" smtClean="0"/>
              <a:t>used -&gt; Böbu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5619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 details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14.06.2013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UML-Model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56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Scrum process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14.06.2013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974D-2837-4CD3-A9E8-F64F1017B155}" type="slidenum">
              <a:rPr lang="de-CH" smtClean="0"/>
              <a:pPr/>
              <a:t>9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CH" dirty="0" smtClean="0"/>
              <a:t>-&gt; Hutzli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78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90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Dactylos</vt:lpstr>
      <vt:lpstr>Präsentation CS1 Task 14 Final Presentation</vt:lpstr>
      <vt:lpstr>Storyboard - Übersicht</vt:lpstr>
      <vt:lpstr>Storyboard - Prescription</vt:lpstr>
      <vt:lpstr>Requirements</vt:lpstr>
      <vt:lpstr>Demo of prototype</vt:lpstr>
      <vt:lpstr>Implementation details</vt:lpstr>
      <vt:lpstr>Implementation details</vt:lpstr>
      <vt:lpstr>Implementation details</vt:lpstr>
      <vt:lpstr>Scrum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CS1 Task 3</dc:title>
  <dc:creator>Ig</dc:creator>
  <cp:lastModifiedBy>Ig</cp:lastModifiedBy>
  <cp:revision>47</cp:revision>
  <dcterms:created xsi:type="dcterms:W3CDTF">2013-03-01T15:05:24Z</dcterms:created>
  <dcterms:modified xsi:type="dcterms:W3CDTF">2013-06-12T17:55:40Z</dcterms:modified>
</cp:coreProperties>
</file>