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17.05.2013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974D-2837-4CD3-A9E8-F64F1017B1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17.05.2013</a:t>
            </a:r>
            <a:endParaRPr lang="de-CH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</a:t>
            </a:r>
            <a:r>
              <a:rPr lang="de-CH" sz="4400" smtClean="0"/>
              <a:t>CS1 </a:t>
            </a:r>
            <a:r>
              <a:rPr lang="de-CH" sz="4400" smtClean="0"/>
              <a:t>Task 13</a:t>
            </a:r>
            <a:r>
              <a:rPr lang="de-CH" sz="4400" dirty="0" smtClean="0"/>
              <a:t/>
            </a:r>
            <a:br>
              <a:rPr lang="de-CH" sz="4400" dirty="0" smtClean="0"/>
            </a:br>
            <a:r>
              <a:rPr lang="de-CH" sz="3600" dirty="0" err="1" smtClean="0"/>
              <a:t>Strategy</a:t>
            </a:r>
            <a:r>
              <a:rPr lang="de-CH" sz="3600" dirty="0" smtClean="0"/>
              <a:t> Pattern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342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Algorithmen </a:t>
            </a:r>
          </a:p>
          <a:p>
            <a:pPr lvl="1"/>
            <a:r>
              <a:rPr lang="de-CH" dirty="0" smtClean="0"/>
              <a:t>können zur Laufzeit gewählt werden</a:t>
            </a:r>
          </a:p>
          <a:p>
            <a:pPr lvl="1"/>
            <a:r>
              <a:rPr lang="de-CH" dirty="0" smtClean="0"/>
              <a:t>Austauschbar</a:t>
            </a:r>
          </a:p>
          <a:p>
            <a:r>
              <a:rPr lang="de-CH" dirty="0" smtClean="0"/>
              <a:t>Anwendungsbeispiele</a:t>
            </a:r>
          </a:p>
          <a:p>
            <a:pPr lvl="1"/>
            <a:r>
              <a:rPr lang="de-CH" dirty="0" smtClean="0"/>
              <a:t>Validierungen</a:t>
            </a:r>
          </a:p>
          <a:p>
            <a:pPr lvl="1"/>
            <a:r>
              <a:rPr lang="de-CH" dirty="0" smtClean="0"/>
              <a:t>Suchen</a:t>
            </a:r>
          </a:p>
          <a:p>
            <a:r>
              <a:rPr lang="de-CH" dirty="0" smtClean="0"/>
              <a:t>Praktisch wenn…</a:t>
            </a:r>
          </a:p>
          <a:p>
            <a:pPr lvl="1"/>
            <a:r>
              <a:rPr lang="de-CH" dirty="0" smtClean="0"/>
              <a:t>…	verwandte Klassen sich nur im Verhalten Unterscheiden</a:t>
            </a:r>
          </a:p>
          <a:p>
            <a:pPr lvl="1"/>
            <a:r>
              <a:rPr lang="de-CH" dirty="0" smtClean="0"/>
              <a:t>…unterschiedliche Varianten eines Algorithmus</a:t>
            </a:r>
          </a:p>
          <a:p>
            <a:pPr lvl="1"/>
            <a:r>
              <a:rPr lang="de-CH" dirty="0" smtClean="0"/>
              <a:t>…Algorithmen wiederverwenden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03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  <p:pic>
        <p:nvPicPr>
          <p:cNvPr id="1026" name="Picture 2" descr="http://groovy.codehaus.org/download/attachments/78100/StrategyClasses.gif?version=1&amp;modificationDate=117858383723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7" y="2204865"/>
            <a:ext cx="872747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0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«Familie» von Algorithmen durch Interface</a:t>
            </a:r>
          </a:p>
          <a:p>
            <a:r>
              <a:rPr lang="de-CH" dirty="0" smtClean="0"/>
              <a:t>Flexibilität</a:t>
            </a:r>
          </a:p>
          <a:p>
            <a:r>
              <a:rPr lang="de-CH" dirty="0" smtClean="0"/>
              <a:t>Wiederverwendbarkeit</a:t>
            </a:r>
          </a:p>
          <a:p>
            <a:r>
              <a:rPr lang="de-CH" dirty="0" smtClean="0"/>
              <a:t>Verschiedene Implementierungen</a:t>
            </a:r>
          </a:p>
          <a:p>
            <a:r>
              <a:rPr lang="de-CH" dirty="0" smtClean="0"/>
              <a:t>Übersichtlich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Nachteile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Clients: versch. Strategien kennen</a:t>
            </a:r>
          </a:p>
          <a:p>
            <a:r>
              <a:rPr lang="de-CH" dirty="0" smtClean="0"/>
              <a:t>Mehr Objekte</a:t>
            </a:r>
          </a:p>
          <a:p>
            <a:r>
              <a:rPr lang="de-CH" dirty="0" smtClean="0"/>
              <a:t>Zusätzlicher Kommunikationsaufwand: Kontext - Strategie</a:t>
            </a:r>
          </a:p>
        </p:txBody>
      </p:sp>
    </p:spTree>
    <p:extLst>
      <p:ext uri="{BB962C8B-B14F-4D97-AF65-F5344CB8AC3E}">
        <p14:creationId xmlns:p14="http://schemas.microsoft.com/office/powerpoint/2010/main" val="26722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Speicherung eines Dokumentes oder Bildes (Formate)</a:t>
            </a:r>
          </a:p>
          <a:p>
            <a:r>
              <a:rPr lang="de-CH" dirty="0" smtClean="0"/>
              <a:t>Kompressionsalgorithmen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2844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2354"/>
            <a:ext cx="8360984" cy="34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50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76</Words>
  <Application>Microsoft Office PowerPoint</Application>
  <PresentationFormat>Bildschirmpräsentation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Perpetua</vt:lpstr>
      <vt:lpstr>Wingdings 2</vt:lpstr>
      <vt:lpstr>Dactylos</vt:lpstr>
      <vt:lpstr>Präsentation CS1 Task 13 Strategy Pattern</vt:lpstr>
      <vt:lpstr>Concept</vt:lpstr>
      <vt:lpstr>Concept</vt:lpstr>
      <vt:lpstr>Concept</vt:lpstr>
      <vt:lpstr>Vorteile</vt:lpstr>
      <vt:lpstr>Nachteile</vt:lpstr>
      <vt:lpstr>Beispiele</vt:lpstr>
      <vt:lpstr>Beispiele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Andy Pollari</cp:lastModifiedBy>
  <cp:revision>51</cp:revision>
  <dcterms:created xsi:type="dcterms:W3CDTF">2013-03-01T15:05:24Z</dcterms:created>
  <dcterms:modified xsi:type="dcterms:W3CDTF">2013-05-17T12:15:52Z</dcterms:modified>
</cp:coreProperties>
</file>