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3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05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63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8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8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2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1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9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09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4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2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8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Präsentation CS Task 1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01.03.2013</a:t>
            </a:r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Aktivitäten, Ziele und Resultate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64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Stakeholders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Zielgruppen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Ärzte</a:t>
            </a:r>
            <a:endParaRPr lang="de-CH" u="sng" dirty="0"/>
          </a:p>
          <a:p>
            <a:r>
              <a:rPr lang="de-CH" dirty="0" smtClean="0"/>
              <a:t>Krankenschwestern </a:t>
            </a:r>
            <a:r>
              <a:rPr lang="de-CH" dirty="0"/>
              <a:t>/ </a:t>
            </a:r>
            <a:r>
              <a:rPr lang="de-CH" dirty="0" smtClean="0"/>
              <a:t>Pflegefachkräfte</a:t>
            </a:r>
            <a:endParaRPr lang="de-CH" dirty="0"/>
          </a:p>
          <a:p>
            <a:r>
              <a:rPr lang="de-CH" dirty="0" smtClean="0"/>
              <a:t>Gesundheitskontrolle</a:t>
            </a:r>
            <a:endParaRPr lang="de-CH" dirty="0"/>
          </a:p>
          <a:p>
            <a:r>
              <a:rPr lang="de-CH" dirty="0" smtClean="0"/>
              <a:t>Management</a:t>
            </a:r>
            <a:endParaRPr lang="de-CH" dirty="0"/>
          </a:p>
          <a:p>
            <a:r>
              <a:rPr lang="de-CH" dirty="0" smtClean="0"/>
              <a:t>Reception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9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Schlüsselfunktionen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Patientendaten </a:t>
            </a:r>
            <a:r>
              <a:rPr lang="de-CH" dirty="0"/>
              <a:t>verwalten</a:t>
            </a:r>
          </a:p>
          <a:p>
            <a:r>
              <a:rPr lang="de-CH" dirty="0" smtClean="0"/>
              <a:t>Medikation </a:t>
            </a:r>
            <a:r>
              <a:rPr lang="de-CH" dirty="0"/>
              <a:t>eines Patienten</a:t>
            </a:r>
          </a:p>
          <a:p>
            <a:r>
              <a:rPr lang="de-CH" dirty="0" smtClean="0"/>
              <a:t>Terminverwaltung </a:t>
            </a:r>
            <a:r>
              <a:rPr lang="de-CH" dirty="0"/>
              <a:t>(+ </a:t>
            </a:r>
            <a:r>
              <a:rPr lang="de-CH" dirty="0" smtClean="0"/>
              <a:t>Therapien, Sprechstunden</a:t>
            </a:r>
            <a:r>
              <a:rPr lang="de-CH" dirty="0"/>
              <a:t>)</a:t>
            </a:r>
          </a:p>
          <a:p>
            <a:r>
              <a:rPr lang="de-CH" dirty="0" smtClean="0"/>
              <a:t>Reporting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01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Kritische Erfolgsfaktoren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Datenschutz </a:t>
            </a:r>
            <a:r>
              <a:rPr lang="de-CH" dirty="0"/>
              <a:t>(+ Berechtigungen)</a:t>
            </a:r>
          </a:p>
          <a:p>
            <a:r>
              <a:rPr lang="de-CH" dirty="0" smtClean="0"/>
              <a:t>Einhaltung vom </a:t>
            </a:r>
            <a:r>
              <a:rPr lang="de-CH" dirty="0"/>
              <a:t>Mental Health Act</a:t>
            </a:r>
          </a:p>
        </p:txBody>
      </p:sp>
    </p:spTree>
    <p:extLst>
      <p:ext uri="{BB962C8B-B14F-4D97-AF65-F5344CB8AC3E}">
        <p14:creationId xmlns:p14="http://schemas.microsoft.com/office/powerpoint/2010/main" val="30931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Highlevel-Architecture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 descr="C:\Users\Ig\workspace\ch.bfh.bti7081.s2013.yellow\ch.bfh.bti7081.s2013.yellow\doc\task01\highlevel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94703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Präsentation CS Task 2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01.03.2013</a:t>
            </a:r>
          </a:p>
        </p:txBody>
      </p:sp>
    </p:spTree>
    <p:extLst>
      <p:ext uri="{BB962C8B-B14F-4D97-AF65-F5344CB8AC3E}">
        <p14:creationId xmlns:p14="http://schemas.microsoft.com/office/powerpoint/2010/main" val="9777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und Nachteile «Plan driven»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smtClean="0"/>
              <a:t>Pro's</a:t>
            </a:r>
          </a:p>
          <a:p>
            <a:r>
              <a:rPr lang="de-CH" dirty="0" smtClean="0"/>
              <a:t>definierte Roadmap</a:t>
            </a:r>
          </a:p>
          <a:p>
            <a:r>
              <a:rPr lang="de-CH" dirty="0" smtClean="0"/>
              <a:t>klarer Vertrag mit Kunde, welche Objekte wann geliefert werden müssen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Con's</a:t>
            </a:r>
          </a:p>
          <a:p>
            <a:r>
              <a:rPr lang="de-CH" dirty="0" smtClean="0"/>
              <a:t>Viele Unklarheiten</a:t>
            </a:r>
          </a:p>
          <a:p>
            <a:r>
              <a:rPr lang="de-CH" dirty="0" smtClean="0"/>
              <a:t>fehlende Anforderungen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65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und Nachteile «Agile»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Pro's</a:t>
            </a:r>
          </a:p>
          <a:p>
            <a:r>
              <a:rPr lang="de-CH" dirty="0" smtClean="0"/>
              <a:t>Schritteweise erarbeiten der Lösung (mit Kunde)</a:t>
            </a:r>
          </a:p>
          <a:p>
            <a:r>
              <a:rPr lang="de-CH" dirty="0" smtClean="0"/>
              <a:t>Flexibilität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Con's</a:t>
            </a:r>
          </a:p>
          <a:p>
            <a:r>
              <a:rPr lang="de-CH" dirty="0" smtClean="0"/>
              <a:t>Kunde fehlt tech Verständnis -&gt; setzt Prioritäten evtl. Falsch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19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 Modell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Ig\Dropbox\BFH\sem4\software_eng\task02_process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68474"/>
            <a:ext cx="88487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Präsentation CS Task 1</vt:lpstr>
      <vt:lpstr>Zielgruppen</vt:lpstr>
      <vt:lpstr>Schlüsselfunktionen</vt:lpstr>
      <vt:lpstr>Kritische Erfolgsfaktoren</vt:lpstr>
      <vt:lpstr>Highlevel-Architecture</vt:lpstr>
      <vt:lpstr>Präsentation CS Task 2</vt:lpstr>
      <vt:lpstr>Vor- und Nachteile «Plan driven»</vt:lpstr>
      <vt:lpstr>Vor- und Nachteile «Agile»</vt:lpstr>
      <vt:lpstr>Prozess Modell</vt:lpstr>
      <vt:lpstr>Aktivitäten, Ziele und Resultate</vt:lpstr>
      <vt:lpstr>Stakeholders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 Task 1</dc:title>
  <dc:creator>Ig</dc:creator>
  <cp:lastModifiedBy>Ig</cp:lastModifiedBy>
  <cp:revision>5</cp:revision>
  <dcterms:created xsi:type="dcterms:W3CDTF">2013-03-01T15:05:24Z</dcterms:created>
  <dcterms:modified xsi:type="dcterms:W3CDTF">2013-03-01T15:16:22Z</dcterms:modified>
</cp:coreProperties>
</file>