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2"/>
  </p:notesMasterIdLst>
  <p:sldIdLst>
    <p:sldId id="256" r:id="rId2"/>
    <p:sldId id="259" r:id="rId3"/>
    <p:sldId id="267" r:id="rId4"/>
    <p:sldId id="273" r:id="rId5"/>
    <p:sldId id="274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22.03.2013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22.03.2013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4</a:t>
            </a:r>
            <a:br>
              <a:rPr lang="de-CH" sz="4400" dirty="0" smtClean="0"/>
            </a:br>
            <a:r>
              <a:rPr lang="de-CH" sz="4400" dirty="0" smtClean="0"/>
              <a:t>Design Thinking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Testing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Testdrehbuch für jeden Use case</a:t>
            </a:r>
          </a:p>
          <a:p>
            <a:r>
              <a:rPr lang="de-CH" dirty="0" smtClean="0"/>
              <a:t>Z.B.</a:t>
            </a:r>
          </a:p>
          <a:p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2599308"/>
            <a:ext cx="7833303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Tailoring: Systemmodell – spätere Iteration</a:t>
            </a:r>
          </a:p>
          <a:p>
            <a:r>
              <a:rPr lang="de-CH" dirty="0" smtClean="0"/>
              <a:t>Systemnotwendigkeit</a:t>
            </a:r>
          </a:p>
          <a:p>
            <a:pPr lvl="1"/>
            <a:r>
              <a:rPr lang="de-CH" dirty="0" smtClean="0"/>
              <a:t>Elektronische Bestellung der Medikamente</a:t>
            </a:r>
          </a:p>
          <a:p>
            <a:pPr lvl="1"/>
            <a:r>
              <a:rPr lang="de-CH" dirty="0" smtClean="0"/>
              <a:t>Abholung durch Patienten/Ärzte</a:t>
            </a:r>
          </a:p>
          <a:p>
            <a:pPr lvl="1"/>
            <a:r>
              <a:rPr lang="de-CH" dirty="0" smtClean="0"/>
              <a:t>Einnahmeerinnerungen</a:t>
            </a:r>
          </a:p>
          <a:p>
            <a:pPr lvl="1"/>
            <a:r>
              <a:rPr lang="de-CH" dirty="0" smtClean="0"/>
              <a:t>Umfragen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Benutzeranforderungen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 descr="C:\Users\Ig\workspace\ch.bfh.bti7081.s2013.yellow\ch.bfh.bti7081.s2013.yellow\doc\cs1_task4\use cases\cs_task04_use_c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0" y="1455936"/>
            <a:ext cx="62769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8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Benutzeranforderungen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21017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Benutzeranforderungen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96" y="1412776"/>
            <a:ext cx="5181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Systemanforderungen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Funkionale </a:t>
            </a:r>
            <a:r>
              <a:rPr lang="de-CH" dirty="0" smtClean="0"/>
              <a:t>Anforderungen</a:t>
            </a:r>
          </a:p>
          <a:p>
            <a:r>
              <a:rPr lang="de-CH" dirty="0" smtClean="0"/>
              <a:t>Z.B.</a:t>
            </a:r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666368" cy="345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1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Systemanforderungen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Nicht-Funkionale Anforderungen</a:t>
            </a:r>
          </a:p>
          <a:p>
            <a:pPr lvl="1"/>
            <a:r>
              <a:rPr lang="de-CH" dirty="0"/>
              <a:t>Datenschutzbestimmungen und Legal Health Act</a:t>
            </a:r>
          </a:p>
          <a:p>
            <a:pPr lvl="1"/>
            <a:r>
              <a:rPr lang="de-CH" dirty="0"/>
              <a:t>Die Applikation ist plattformunabhängig</a:t>
            </a:r>
          </a:p>
          <a:p>
            <a:pPr lvl="1"/>
            <a:r>
              <a:rPr lang="de-CH" dirty="0"/>
              <a:t>Die Applikation ist End-Gerät unabhängig</a:t>
            </a:r>
          </a:p>
          <a:p>
            <a:pPr lvl="1"/>
            <a:r>
              <a:rPr lang="de-CH" dirty="0"/>
              <a:t>Rollenbasierte Zugriffkontrolle, damit ausschliesslich berechtige Personen Rezepte digital ausstellen können.</a:t>
            </a:r>
          </a:p>
          <a:p>
            <a:pPr lvl="1"/>
            <a:r>
              <a:rPr lang="de-CH" dirty="0"/>
              <a:t>Workflows (Bestellungen, Abholungen, etc) werden historisiert abgelegt</a:t>
            </a:r>
          </a:p>
          <a:p>
            <a:pPr lvl="1"/>
            <a:r>
              <a:rPr lang="de-CH" dirty="0"/>
              <a:t>Die Verfügbarkeit beträgt mindestens 99%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1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Systemarchitektur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  <p:pic>
        <p:nvPicPr>
          <p:cNvPr id="6" name="Grafik 6" descr="C:\Programming\workspaces\IntelliJ\ch.bfh.bti7081.s2013.yellow\ch.bfh.bti7081.s2013.yellow\doc\cs1_task4\system_architecture\systemArchitecture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0"/>
          <a:stretch/>
        </p:blipFill>
        <p:spPr bwMode="auto">
          <a:xfrm>
            <a:off x="2123728" y="1412776"/>
            <a:ext cx="4024908" cy="5088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4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Systementwicklung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22.03.2013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Design Patterns (MVC)</a:t>
            </a:r>
          </a:p>
          <a:p>
            <a:r>
              <a:rPr lang="de-CH" dirty="0" smtClean="0"/>
              <a:t>Spezifizierte Interfaces</a:t>
            </a:r>
          </a:p>
          <a:p>
            <a:r>
              <a:rPr lang="de-CH" dirty="0" smtClean="0"/>
              <a:t>Gute Dokumentation</a:t>
            </a:r>
          </a:p>
          <a:p>
            <a:r>
              <a:rPr lang="de-CH" dirty="0" smtClean="0"/>
              <a:t>Wohldefinierte Schnittstellen</a:t>
            </a:r>
          </a:p>
          <a:p>
            <a:r>
              <a:rPr lang="de-CH" dirty="0" smtClean="0"/>
              <a:t>Plattformunabhängigkeit</a:t>
            </a:r>
          </a:p>
          <a:p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35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Dactylos</vt:lpstr>
      <vt:lpstr>Präsentation CS1 Task 4 Design Thinking</vt:lpstr>
      <vt:lpstr>Einleitung</vt:lpstr>
      <vt:lpstr>Benutzeranforderungen</vt:lpstr>
      <vt:lpstr>Benutzeranforderungen</vt:lpstr>
      <vt:lpstr>Benutzeranforderungen</vt:lpstr>
      <vt:lpstr>Systemanforderungen</vt:lpstr>
      <vt:lpstr>Systemanforderungen</vt:lpstr>
      <vt:lpstr>Systemarchitektur</vt:lpstr>
      <vt:lpstr>Systementwicklung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Ig</cp:lastModifiedBy>
  <cp:revision>34</cp:revision>
  <dcterms:created xsi:type="dcterms:W3CDTF">2013-03-01T15:05:24Z</dcterms:created>
  <dcterms:modified xsi:type="dcterms:W3CDTF">2013-03-22T15:46:25Z</dcterms:modified>
</cp:coreProperties>
</file>