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FF08-F0B1-4608-9963-9CD5F0D89D38}" type="datetimeFigureOut">
              <a:rPr lang="de-CH" smtClean="0"/>
              <a:t>01.03.2013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023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FF08-F0B1-4608-9963-9CD5F0D89D38}" type="datetimeFigureOut">
              <a:rPr lang="de-CH" smtClean="0"/>
              <a:t>01.03.2013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005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FF08-F0B1-4608-9963-9CD5F0D89D38}" type="datetimeFigureOut">
              <a:rPr lang="de-CH" smtClean="0"/>
              <a:t>01.03.2013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635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FF08-F0B1-4608-9963-9CD5F0D89D38}" type="datetimeFigureOut">
              <a:rPr lang="de-CH" smtClean="0"/>
              <a:t>01.03.2013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08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FF08-F0B1-4608-9963-9CD5F0D89D38}" type="datetimeFigureOut">
              <a:rPr lang="de-CH" smtClean="0"/>
              <a:t>01.03.2013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896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FF08-F0B1-4608-9963-9CD5F0D89D38}" type="datetimeFigureOut">
              <a:rPr lang="de-CH" smtClean="0"/>
              <a:t>01.03.2013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52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FF08-F0B1-4608-9963-9CD5F0D89D38}" type="datetimeFigureOut">
              <a:rPr lang="de-CH" smtClean="0"/>
              <a:t>01.03.2013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011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FF08-F0B1-4608-9963-9CD5F0D89D38}" type="datetimeFigureOut">
              <a:rPr lang="de-CH" smtClean="0"/>
              <a:t>01.03.2013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698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FF08-F0B1-4608-9963-9CD5F0D89D38}" type="datetimeFigureOut">
              <a:rPr lang="de-CH" smtClean="0"/>
              <a:t>01.03.2013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098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FF08-F0B1-4608-9963-9CD5F0D89D38}" type="datetimeFigureOut">
              <a:rPr lang="de-CH" smtClean="0"/>
              <a:t>01.03.2013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147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FF08-F0B1-4608-9963-9CD5F0D89D38}" type="datetimeFigureOut">
              <a:rPr lang="de-CH" smtClean="0"/>
              <a:t>01.03.2013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320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7FF08-F0B1-4608-9963-9CD5F0D89D38}" type="datetimeFigureOut">
              <a:rPr lang="de-CH" smtClean="0"/>
              <a:t>01.03.2013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F974D-2837-4CD3-A9E8-F64F1017B15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87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Präsentation CS Task 1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ch.bfh.bti7081.s2013.yellow</a:t>
            </a:r>
          </a:p>
          <a:p>
            <a:r>
              <a:rPr lang="de-CH" dirty="0" smtClean="0"/>
              <a:t>01.03.2013</a:t>
            </a:r>
          </a:p>
        </p:txBody>
      </p:sp>
    </p:spTree>
    <p:extLst>
      <p:ext uri="{BB962C8B-B14F-4D97-AF65-F5344CB8AC3E}">
        <p14:creationId xmlns:p14="http://schemas.microsoft.com/office/powerpoint/2010/main" val="149925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Schlüsselfunktionen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Patientendaten </a:t>
            </a:r>
            <a:r>
              <a:rPr lang="de-CH" dirty="0"/>
              <a:t>verwalten</a:t>
            </a:r>
          </a:p>
          <a:p>
            <a:r>
              <a:rPr lang="de-CH" dirty="0" smtClean="0"/>
              <a:t>Medikation </a:t>
            </a:r>
            <a:r>
              <a:rPr lang="de-CH" dirty="0"/>
              <a:t>eines Patienten</a:t>
            </a:r>
          </a:p>
          <a:p>
            <a:r>
              <a:rPr lang="de-CH" dirty="0" smtClean="0"/>
              <a:t>Terminverwaltung </a:t>
            </a:r>
            <a:r>
              <a:rPr lang="de-CH" dirty="0"/>
              <a:t>(+ </a:t>
            </a:r>
            <a:r>
              <a:rPr lang="de-CH" dirty="0" smtClean="0"/>
              <a:t>Therapien, Sprechstunden</a:t>
            </a:r>
            <a:r>
              <a:rPr lang="de-CH" dirty="0"/>
              <a:t>)</a:t>
            </a:r>
          </a:p>
          <a:p>
            <a:r>
              <a:rPr lang="de-CH" dirty="0" smtClean="0"/>
              <a:t>Reporting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013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Kritische Erfolgsfaktoren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Datenschutz </a:t>
            </a:r>
            <a:r>
              <a:rPr lang="de-CH" dirty="0"/>
              <a:t>(+ Berechtigungen)</a:t>
            </a:r>
          </a:p>
          <a:p>
            <a:r>
              <a:rPr lang="de-CH" dirty="0" smtClean="0"/>
              <a:t>Einhaltung vom </a:t>
            </a:r>
            <a:r>
              <a:rPr lang="de-CH" dirty="0"/>
              <a:t>Mental Health </a:t>
            </a:r>
            <a:r>
              <a:rPr lang="de-CH" dirty="0" smtClean="0"/>
              <a:t>Act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9315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Highlevel-Architecture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7" name="Picture 3" descr="C:\Users\Ig\workspace\ch.bfh.bti7081.s2013.yellow\ch.bfh.bti7081.s2013.yellow\doc\task01\highlevel_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947031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6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Präsentation CS Task 2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ch.bfh.bti7081.s2013.yellow</a:t>
            </a:r>
          </a:p>
          <a:p>
            <a:r>
              <a:rPr lang="de-CH" dirty="0" smtClean="0"/>
              <a:t>01.03.2013</a:t>
            </a:r>
          </a:p>
        </p:txBody>
      </p:sp>
    </p:spTree>
    <p:extLst>
      <p:ext uri="{BB962C8B-B14F-4D97-AF65-F5344CB8AC3E}">
        <p14:creationId xmlns:p14="http://schemas.microsoft.com/office/powerpoint/2010/main" val="9777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Vor- und Nachteile «Plan driven»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dirty="0" smtClean="0"/>
              <a:t>Pro's</a:t>
            </a:r>
          </a:p>
          <a:p>
            <a:r>
              <a:rPr lang="de-CH" dirty="0" smtClean="0"/>
              <a:t>definierte Roadmap</a:t>
            </a:r>
          </a:p>
          <a:p>
            <a:r>
              <a:rPr lang="de-CH" dirty="0" smtClean="0"/>
              <a:t>klarer Vertrag mit Kunde, welche Objekte wann geliefert werden müssen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smtClean="0"/>
              <a:t>Con's</a:t>
            </a:r>
          </a:p>
          <a:p>
            <a:r>
              <a:rPr lang="de-CH" dirty="0" smtClean="0"/>
              <a:t>Viele Unklarheiten</a:t>
            </a:r>
          </a:p>
          <a:p>
            <a:r>
              <a:rPr lang="de-CH" dirty="0" smtClean="0"/>
              <a:t>fehlende Anforderungen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2651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Vor- und Nachteile «Agile»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CH" dirty="0" smtClean="0"/>
              <a:t>Pro's</a:t>
            </a:r>
          </a:p>
          <a:p>
            <a:r>
              <a:rPr lang="de-CH" dirty="0" smtClean="0"/>
              <a:t>Schrittweises Erarbeiten </a:t>
            </a:r>
            <a:r>
              <a:rPr lang="de-CH" dirty="0" smtClean="0"/>
              <a:t>der Lösung (mit Kunde)</a:t>
            </a:r>
          </a:p>
          <a:p>
            <a:r>
              <a:rPr lang="de-CH" dirty="0" smtClean="0"/>
              <a:t>Flexibilität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Con's</a:t>
            </a:r>
          </a:p>
          <a:p>
            <a:r>
              <a:rPr lang="de-CH" dirty="0" smtClean="0"/>
              <a:t>Kunde fehlt </a:t>
            </a:r>
            <a:r>
              <a:rPr lang="de-CH" dirty="0" smtClean="0"/>
              <a:t>technisches </a:t>
            </a:r>
            <a:r>
              <a:rPr lang="de-CH" dirty="0" smtClean="0"/>
              <a:t>Verständnis -&gt; setzt Prioritäten evtl. </a:t>
            </a:r>
            <a:r>
              <a:rPr lang="de-CH" dirty="0" smtClean="0"/>
              <a:t>falsch </a:t>
            </a:r>
          </a:p>
          <a:p>
            <a:r>
              <a:rPr lang="de-CH" dirty="0" smtClean="0"/>
              <a:t>Kunde muss Bereitschaft zur Mitarbeit zeigen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195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Vor- und Nachteile </a:t>
            </a:r>
            <a:r>
              <a:rPr lang="de-CH" dirty="0" smtClean="0"/>
              <a:t>«Combination»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dirty="0" smtClean="0"/>
              <a:t>Pro's</a:t>
            </a:r>
          </a:p>
          <a:p>
            <a:r>
              <a:rPr lang="de-CH" dirty="0" smtClean="0"/>
              <a:t>Product Backlog anstatt Pflichtenheft</a:t>
            </a:r>
          </a:p>
          <a:p>
            <a:r>
              <a:rPr lang="de-CH" dirty="0" smtClean="0"/>
              <a:t>Flexibilität durch agiles Vorgehen</a:t>
            </a:r>
          </a:p>
          <a:p>
            <a:r>
              <a:rPr lang="de-CH" dirty="0" smtClean="0"/>
              <a:t>Interaktion mit Kunde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Con's</a:t>
            </a:r>
          </a:p>
          <a:p>
            <a:r>
              <a:rPr lang="de-CH" dirty="0" smtClean="0"/>
              <a:t>Setzt gewisses tech. Verständnis des Kunden voraus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1504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Prozess </a:t>
            </a:r>
            <a:r>
              <a:rPr lang="de-CH" dirty="0" smtClean="0"/>
              <a:t>Modell «Hybrid»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0" name="Picture 2" descr="C:\Users\Ig\Dropbox\BFH\sem4\software_eng\task02_process_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1" y="1768474"/>
            <a:ext cx="8848725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67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Präsentation CS Task 1</vt:lpstr>
      <vt:lpstr>Schlüsselfunktionen</vt:lpstr>
      <vt:lpstr>Kritische Erfolgsfaktoren</vt:lpstr>
      <vt:lpstr>Highlevel-Architecture</vt:lpstr>
      <vt:lpstr>Präsentation CS Task 2</vt:lpstr>
      <vt:lpstr>Vor- und Nachteile «Plan driven»</vt:lpstr>
      <vt:lpstr>Vor- und Nachteile «Agile»</vt:lpstr>
      <vt:lpstr>Vor- und Nachteile «Combination»</vt:lpstr>
      <vt:lpstr>Prozess Modell «Hybrid»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CS Task 1</dc:title>
  <dc:creator>Ig</dc:creator>
  <cp:lastModifiedBy>Ig</cp:lastModifiedBy>
  <cp:revision>9</cp:revision>
  <dcterms:created xsi:type="dcterms:W3CDTF">2013-03-01T15:05:24Z</dcterms:created>
  <dcterms:modified xsi:type="dcterms:W3CDTF">2013-03-01T15:56:38Z</dcterms:modified>
</cp:coreProperties>
</file>