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2274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19.04.2013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8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19.04.2013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4400" dirty="0" smtClean="0"/>
              <a:t>Präsentation CS1 Task 7</a:t>
            </a:r>
            <a:br>
              <a:rPr lang="de-CH" sz="4400" dirty="0" smtClean="0"/>
            </a:br>
            <a:r>
              <a:rPr lang="de-CH" sz="3600" dirty="0" smtClean="0"/>
              <a:t>Domain Model &amp; Sequence Diagram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</a:t>
            </a:r>
            <a:r>
              <a:rPr lang="de-CH" dirty="0" smtClean="0"/>
              <a:t>omain Model / Class Diagram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Order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7"/>
            <a:ext cx="6336704" cy="527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2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PickUp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69685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0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Perception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36748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8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Analysis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0787"/>
            <a:ext cx="7200800" cy="477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9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CRC Card - Reminder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2779"/>
            <a:ext cx="7416824" cy="46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0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UML Sequence Diagram – User update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500045" cy="5098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UML Sequence Diagram – System alert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19.04.2013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13837" cy="4907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59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Dactylos</vt:lpstr>
      <vt:lpstr>Präsentation CS1 Task 7 Domain Model &amp; Sequence Diagram</vt:lpstr>
      <vt:lpstr>Domain Model / Class Diagram</vt:lpstr>
      <vt:lpstr>CRC Card - Order</vt:lpstr>
      <vt:lpstr>CRC Card - PickUp</vt:lpstr>
      <vt:lpstr>CRC Card - Perception</vt:lpstr>
      <vt:lpstr>CRC Card - Analysis</vt:lpstr>
      <vt:lpstr>CRC Card - Reminder</vt:lpstr>
      <vt:lpstr>UML Sequence Diagram – User update</vt:lpstr>
      <vt:lpstr>UML Sequence Diagram – System alert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Ig</cp:lastModifiedBy>
  <cp:revision>38</cp:revision>
  <dcterms:created xsi:type="dcterms:W3CDTF">2013-03-01T15:05:24Z</dcterms:created>
  <dcterms:modified xsi:type="dcterms:W3CDTF">2013-04-19T13:09:28Z</dcterms:modified>
</cp:coreProperties>
</file>