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2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22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60C0F-CB4C-4670-81CE-F5EF3BBB5EC5}" type="datetimeFigureOut">
              <a:rPr lang="de-CH" smtClean="0"/>
              <a:t>14.06.13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49D2F-EA6B-4286-8275-7091897591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82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Abgerundetes Rechtec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Abgerundetes Rechtec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de-CH"/>
          </a:p>
        </p:txBody>
      </p:sp>
      <p:sp>
        <p:nvSpPr>
          <p:cNvPr id="7" name="Rechtec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Abgerundetes Rechtec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1" name="Rechtec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ch.bfh.bti7081.s2013.yellow</a:t>
            </a:r>
          </a:p>
          <a:p>
            <a:r>
              <a:rPr lang="de-CH" dirty="0" smtClean="0"/>
              <a:t>14.06.2013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CH" sz="4400" dirty="0" smtClean="0"/>
              <a:t>Präsentation CS1 Task 14</a:t>
            </a:r>
            <a:br>
              <a:rPr lang="de-CH" sz="4400" dirty="0" smtClean="0"/>
            </a:br>
            <a:r>
              <a:rPr lang="de-CH" sz="3600" dirty="0" smtClean="0"/>
              <a:t>Final Presentation</a:t>
            </a: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1499253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r>
              <a:rPr lang="de-DE" dirty="0" smtClean="0"/>
              <a:t> </a:t>
            </a:r>
            <a:r>
              <a:rPr lang="de-DE" dirty="0" err="1"/>
              <a:t>p</a:t>
            </a:r>
            <a:r>
              <a:rPr lang="de-DE" dirty="0" err="1" smtClean="0"/>
              <a:t>rocess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14.06.2013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Environment (GIT, </a:t>
            </a:r>
            <a:r>
              <a:rPr lang="de-DE" dirty="0" err="1" smtClean="0"/>
              <a:t>Eclipse</a:t>
            </a:r>
            <a:r>
              <a:rPr lang="de-DE" dirty="0" smtClean="0"/>
              <a:t>, Pull &amp; Push/Commit)</a:t>
            </a:r>
          </a:p>
          <a:p>
            <a:r>
              <a:rPr lang="de-DE" dirty="0" smtClean="0"/>
              <a:t>Meetings</a:t>
            </a:r>
          </a:p>
          <a:p>
            <a:pPr lvl="1"/>
            <a:r>
              <a:rPr lang="de-DE" dirty="0" smtClean="0"/>
              <a:t>Daily </a:t>
            </a:r>
            <a:r>
              <a:rPr lang="de-DE" dirty="0" err="1" smtClean="0"/>
              <a:t>Scrum</a:t>
            </a:r>
            <a:endParaRPr lang="de-DE" dirty="0" smtClean="0"/>
          </a:p>
          <a:p>
            <a:pPr lvl="1"/>
            <a:r>
              <a:rPr lang="de-DE" dirty="0" smtClean="0"/>
              <a:t>Sprint </a:t>
            </a:r>
            <a:r>
              <a:rPr lang="de-DE" dirty="0" err="1" smtClean="0"/>
              <a:t>Planning</a:t>
            </a:r>
            <a:endParaRPr lang="de-DE" dirty="0" smtClean="0"/>
          </a:p>
          <a:p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377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Storyboard - Übersicht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14.06.2013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Order – Nurse/Doctor können Bestellungen aufgeben, Apotheker bearbeitet diese</a:t>
            </a:r>
          </a:p>
          <a:p>
            <a:r>
              <a:rPr lang="de-CH" dirty="0" smtClean="0"/>
              <a:t>Analysis – Auswertungen von Umfragen</a:t>
            </a:r>
          </a:p>
          <a:p>
            <a:r>
              <a:rPr lang="de-CH" dirty="0" smtClean="0"/>
              <a:t>AlarmSystem/Notification – Notification an Patienten/Ärzte</a:t>
            </a:r>
          </a:p>
          <a:p>
            <a:r>
              <a:rPr lang="de-CH" dirty="0" smtClean="0"/>
              <a:t>MedicamentResearch – Interface zu bestehender, externer Medikamenten-DB</a:t>
            </a:r>
          </a:p>
          <a:p>
            <a:endParaRPr lang="de-CH" dirty="0"/>
          </a:p>
          <a:p>
            <a:r>
              <a:rPr lang="de-CH" dirty="0" smtClean="0"/>
              <a:t>=&gt; Absprache mit ProductOwner</a:t>
            </a:r>
          </a:p>
          <a:p>
            <a:r>
              <a:rPr lang="de-CH" dirty="0" smtClean="0"/>
              <a:t>=&gt; Entscheid für AlarmSystem/Notification</a:t>
            </a:r>
            <a:endParaRPr lang="de-C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Storyboard - Prescription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14.06.2013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630741" cy="480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986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Requirements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14.06.2013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-&gt; Brönni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1599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 of prototype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14.06.2013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5574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 details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14.06.2013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err="1" smtClean="0"/>
              <a:t>Hibernate</a:t>
            </a:r>
            <a:r>
              <a:rPr lang="de-CH" dirty="0" smtClean="0"/>
              <a:t> / Spring</a:t>
            </a:r>
          </a:p>
          <a:p>
            <a:r>
              <a:rPr lang="de-CH" dirty="0" smtClean="0"/>
              <a:t>Patterns </a:t>
            </a:r>
            <a:r>
              <a:rPr lang="de-CH" dirty="0" err="1" smtClean="0"/>
              <a:t>used</a:t>
            </a:r>
            <a:endParaRPr lang="de-CH" dirty="0"/>
          </a:p>
          <a:p>
            <a:pPr lvl="1"/>
            <a:r>
              <a:rPr lang="de-CH" dirty="0" err="1" smtClean="0"/>
              <a:t>Strategy</a:t>
            </a:r>
            <a:r>
              <a:rPr lang="de-CH" dirty="0" smtClean="0"/>
              <a:t> Pattern</a:t>
            </a:r>
          </a:p>
          <a:p>
            <a:pPr lvl="1"/>
            <a:r>
              <a:rPr lang="de-CH" dirty="0" smtClean="0"/>
              <a:t>State Pattern</a:t>
            </a:r>
          </a:p>
          <a:p>
            <a:r>
              <a:rPr lang="de-CH" dirty="0" smtClean="0"/>
              <a:t>JMX / </a:t>
            </a:r>
            <a:r>
              <a:rPr lang="de-CH" dirty="0" err="1" smtClean="0"/>
              <a:t>Mbean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556199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 details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14.06.2013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UML-Model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5637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Burndown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14.06.2013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8</a:t>
            </a:fld>
            <a:endParaRPr lang="de-CH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15599"/>
            <a:ext cx="8820472" cy="464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7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Backlog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14.06.2013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9</a:t>
            </a:fld>
            <a:endParaRPr lang="de-CH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348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46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131</Words>
  <Application>Microsoft Macintosh PowerPoint</Application>
  <PresentationFormat>Bildschirmpräsentation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Dactylos</vt:lpstr>
      <vt:lpstr>Präsentation CS1 Task 14 Final Presentation</vt:lpstr>
      <vt:lpstr>Storyboard - Übersicht</vt:lpstr>
      <vt:lpstr>Storyboard - Prescription</vt:lpstr>
      <vt:lpstr>Requirements</vt:lpstr>
      <vt:lpstr>Demo of prototype</vt:lpstr>
      <vt:lpstr>Implementation details</vt:lpstr>
      <vt:lpstr>Implementation details</vt:lpstr>
      <vt:lpstr>Burndown</vt:lpstr>
      <vt:lpstr>Backlog</vt:lpstr>
      <vt:lpstr>Scrum 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CS1 Task 3</dc:title>
  <dc:creator>Ig</dc:creator>
  <cp:lastModifiedBy>Yoshi &amp; Mario</cp:lastModifiedBy>
  <cp:revision>53</cp:revision>
  <dcterms:created xsi:type="dcterms:W3CDTF">2013-03-01T15:05:24Z</dcterms:created>
  <dcterms:modified xsi:type="dcterms:W3CDTF">2013-06-14T12:05:45Z</dcterms:modified>
</cp:coreProperties>
</file>