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6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60C0F-CB4C-4670-81CE-F5EF3BBB5EC5}" type="datetimeFigureOut">
              <a:rPr lang="de-CH" smtClean="0"/>
              <a:t>10.06.2013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49D2F-EA6B-4286-8275-7091897591D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828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Abgerundetes Rechteck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Abgerundetes Rechteck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de-CH"/>
          </a:p>
        </p:txBody>
      </p:sp>
      <p:sp>
        <p:nvSpPr>
          <p:cNvPr id="7" name="Rechteck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Abgerundetes Rechteck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Rechteck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ch.bfh.bti7081.s2013.yellow</a:t>
            </a:r>
          </a:p>
          <a:p>
            <a:r>
              <a:rPr lang="de-CH" dirty="0" smtClean="0"/>
              <a:t>14.06.2013</a:t>
            </a:r>
            <a:endParaRPr lang="de-CH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CH" sz="4400" dirty="0" smtClean="0"/>
              <a:t>Präsentation CS1 Task </a:t>
            </a:r>
            <a:r>
              <a:rPr lang="de-CH" sz="4400" dirty="0" smtClean="0"/>
              <a:t>14</a:t>
            </a:r>
            <a:r>
              <a:rPr lang="de-CH" sz="4400" dirty="0" smtClean="0"/>
              <a:t/>
            </a:r>
            <a:br>
              <a:rPr lang="de-CH" sz="4400" dirty="0" smtClean="0"/>
            </a:br>
            <a:r>
              <a:rPr lang="de-CH" sz="3600" dirty="0" smtClean="0"/>
              <a:t>Final Presentation</a:t>
            </a:r>
            <a:endParaRPr lang="de-CH" sz="4400" dirty="0"/>
          </a:p>
        </p:txBody>
      </p:sp>
    </p:spTree>
    <p:extLst>
      <p:ext uri="{BB962C8B-B14F-4D97-AF65-F5344CB8AC3E}">
        <p14:creationId xmlns:p14="http://schemas.microsoft.com/office/powerpoint/2010/main" val="149925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Storyboard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14.06.2013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Requirements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14.06.2013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5159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 of prototype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14.06.2013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7557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Implementation details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14.06.2013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Class-Model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8528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Implementation details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14.06.2013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6</a:t>
            </a:fld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Patterns used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5619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Implementation details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14.06.2013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UML-Model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563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Scrum process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14.06.2013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7782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37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Dactylos</vt:lpstr>
      <vt:lpstr>Präsentation CS1 Task 14 Final Presentation</vt:lpstr>
      <vt:lpstr>Storyboard</vt:lpstr>
      <vt:lpstr>Requirements</vt:lpstr>
      <vt:lpstr>Demo of prototype</vt:lpstr>
      <vt:lpstr>Implementation details</vt:lpstr>
      <vt:lpstr>Implementation details</vt:lpstr>
      <vt:lpstr>Implementation details</vt:lpstr>
      <vt:lpstr>Scrum process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CS1 Task 3</dc:title>
  <dc:creator>Ig</dc:creator>
  <cp:lastModifiedBy>Ig</cp:lastModifiedBy>
  <cp:revision>45</cp:revision>
  <dcterms:created xsi:type="dcterms:W3CDTF">2013-03-01T15:05:24Z</dcterms:created>
  <dcterms:modified xsi:type="dcterms:W3CDTF">2013-06-10T15:41:24Z</dcterms:modified>
</cp:coreProperties>
</file>