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18"/>
  </p:notesMasterIdLst>
  <p:sldIdLst>
    <p:sldId id="256" r:id="rId2"/>
    <p:sldId id="259" r:id="rId3"/>
    <p:sldId id="267" r:id="rId4"/>
    <p:sldId id="261" r:id="rId5"/>
    <p:sldId id="262" r:id="rId6"/>
    <p:sldId id="263" r:id="rId7"/>
    <p:sldId id="271" r:id="rId8"/>
    <p:sldId id="264" r:id="rId9"/>
    <p:sldId id="260" r:id="rId10"/>
    <p:sldId id="265" r:id="rId11"/>
    <p:sldId id="268" r:id="rId12"/>
    <p:sldId id="269" r:id="rId13"/>
    <p:sldId id="270" r:id="rId14"/>
    <p:sldId id="272" r:id="rId15"/>
    <p:sldId id="273" r:id="rId16"/>
    <p:sldId id="266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52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60C0F-CB4C-4670-81CE-F5EF3BBB5EC5}" type="datetimeFigureOut">
              <a:rPr lang="de-CH" smtClean="0"/>
              <a:t>20.03.2013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49D2F-EA6B-4286-8275-7091897591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82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Abgerundetes Rechteck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Abgerundetes Rechteck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de-CH"/>
          </a:p>
        </p:txBody>
      </p:sp>
      <p:sp>
        <p:nvSpPr>
          <p:cNvPr id="7" name="Rechteck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Abgerundetes Rechteck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1" name="Rechteck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ch.bfh.bti7081.s2013.yellow</a:t>
            </a:r>
          </a:p>
          <a:p>
            <a:r>
              <a:rPr lang="de-CH" dirty="0" smtClean="0"/>
              <a:t>20.03.2013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CH" sz="4400" dirty="0" smtClean="0"/>
              <a:t>Präsentation CS1 Task 3</a:t>
            </a:r>
            <a:br>
              <a:rPr lang="de-CH" sz="4400" dirty="0" smtClean="0"/>
            </a:br>
            <a:r>
              <a:rPr lang="de-CH" sz="4400" dirty="0" smtClean="0"/>
              <a:t>Design </a:t>
            </a:r>
            <a:r>
              <a:rPr lang="de-CH" sz="4400" dirty="0" err="1" smtClean="0"/>
              <a:t>Thinking</a:t>
            </a: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149925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Prototype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10</a:t>
            </a:fld>
            <a:endParaRPr lang="de-CH" dirty="0"/>
          </a:p>
        </p:txBody>
      </p:sp>
      <p:pic>
        <p:nvPicPr>
          <p:cNvPr id="3074" name="Picture 2" descr="C:\Programming\workspaces\IntelliJ\ch.bfh.bti7081.s2013.yellow\ch.bfh.bti7081.s2013.yellow\doc\cs1_task03\prototype\prototyp0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r="7102" b="9435"/>
          <a:stretch/>
        </p:blipFill>
        <p:spPr bwMode="auto">
          <a:xfrm>
            <a:off x="1282700" y="1412776"/>
            <a:ext cx="6756400" cy="522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Prototype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11</a:t>
            </a:fld>
            <a:endParaRPr lang="de-CH"/>
          </a:p>
        </p:txBody>
      </p:sp>
      <p:pic>
        <p:nvPicPr>
          <p:cNvPr id="4098" name="Picture 2" descr="C:\Programming\workspaces\IntelliJ\ch.bfh.bti7081.s2013.yellow\ch.bfh.bti7081.s2013.yellow\doc\cs1_task03\prototype\prototyp00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0" t="1412" r="8507" b="24847"/>
          <a:stretch/>
        </p:blipFill>
        <p:spPr bwMode="auto">
          <a:xfrm>
            <a:off x="971600" y="1412776"/>
            <a:ext cx="7162799" cy="471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47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Programming\workspaces\IntelliJ\ch.bfh.bti7081.s2013.yellow\ch.bfh.bti7081.s2013.yellow\doc\cs1_task03\prototype\prototyp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r="7427"/>
          <a:stretch/>
        </p:blipFill>
        <p:spPr bwMode="auto">
          <a:xfrm>
            <a:off x="971600" y="1126118"/>
            <a:ext cx="7246961" cy="575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Prototype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047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Prototype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13</a:t>
            </a:fld>
            <a:endParaRPr lang="de-CH"/>
          </a:p>
        </p:txBody>
      </p:sp>
      <p:pic>
        <p:nvPicPr>
          <p:cNvPr id="6146" name="Picture 2" descr="C:\Programming\workspaces\IntelliJ\ch.bfh.bti7081.s2013.yellow\ch.bfh.bti7081.s2013.yellow\doc\cs1_task03\prototype\prototyp00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1" b="18921"/>
          <a:stretch/>
        </p:blipFill>
        <p:spPr bwMode="auto">
          <a:xfrm>
            <a:off x="107504" y="1499303"/>
            <a:ext cx="8963620" cy="473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38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Prototype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14</a:t>
            </a:fld>
            <a:endParaRPr lang="de-CH"/>
          </a:p>
        </p:txBody>
      </p:sp>
      <p:pic>
        <p:nvPicPr>
          <p:cNvPr id="4099" name="Picture 3" descr="C:\Programming\workspaces\IntelliJ\ch.bfh.bti7081.s2013.yellow\ch.bfh.bti7081.s2013.yellow\doc\cs1_task03\prototype\prototyp00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0" t="3292" b="16045"/>
          <a:stretch/>
        </p:blipFill>
        <p:spPr bwMode="auto">
          <a:xfrm>
            <a:off x="755576" y="1412776"/>
            <a:ext cx="8214259" cy="50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27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Prototype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15</a:t>
            </a:fld>
            <a:endParaRPr lang="de-CH"/>
          </a:p>
        </p:txBody>
      </p:sp>
      <p:pic>
        <p:nvPicPr>
          <p:cNvPr id="3074" name="Picture 2" descr="C:\Programming\workspaces\IntelliJ\ch.bfh.bti7081.s2013.yellow\ch.bfh.bti7081.s2013.yellow\doc\cs1_task03\prototype\prototype00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50" b="14934"/>
          <a:stretch/>
        </p:blipFill>
        <p:spPr bwMode="auto">
          <a:xfrm>
            <a:off x="3059832" y="1412776"/>
            <a:ext cx="2872705" cy="474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27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Validate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16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/>
              <a:t>Anzahl Medikamente beim </a:t>
            </a:r>
            <a:r>
              <a:rPr lang="de-CH" dirty="0" err="1" smtClean="0"/>
              <a:t>Abscannen</a:t>
            </a:r>
            <a:endParaRPr lang="de-CH" dirty="0" smtClean="0"/>
          </a:p>
          <a:p>
            <a:r>
              <a:rPr lang="de-CH" dirty="0" err="1"/>
              <a:t>Autocompletion</a:t>
            </a:r>
            <a:r>
              <a:rPr lang="de-CH" dirty="0"/>
              <a:t> bei Erfassung des Medikamentes</a:t>
            </a:r>
            <a:r>
              <a:rPr lang="de-CH" dirty="0" smtClean="0"/>
              <a:t>	</a:t>
            </a:r>
          </a:p>
          <a:p>
            <a:r>
              <a:rPr lang="de-CH" dirty="0"/>
              <a:t>Due </a:t>
            </a:r>
            <a:r>
              <a:rPr lang="de-CH" dirty="0" err="1"/>
              <a:t>date</a:t>
            </a:r>
            <a:r>
              <a:rPr lang="de-CH" dirty="0"/>
              <a:t> der </a:t>
            </a:r>
            <a:r>
              <a:rPr lang="de-CH" dirty="0" smtClean="0"/>
              <a:t>Bestellung</a:t>
            </a:r>
          </a:p>
          <a:p>
            <a:r>
              <a:rPr lang="de-CH" dirty="0"/>
              <a:t>Welche Person hat bestellt</a:t>
            </a:r>
            <a:r>
              <a:rPr lang="de-CH" dirty="0" smtClean="0"/>
              <a:t>?</a:t>
            </a:r>
          </a:p>
          <a:p>
            <a:r>
              <a:rPr lang="de-CH" dirty="0"/>
              <a:t>PA muss Bestellung editieren können</a:t>
            </a:r>
            <a:endParaRPr lang="de-CH" dirty="0" smtClean="0"/>
          </a:p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Scoping</a:t>
            </a:r>
            <a:r>
              <a:rPr lang="de-CH" dirty="0" smtClean="0"/>
              <a:t> - in </a:t>
            </a:r>
            <a:r>
              <a:rPr lang="de-CH" dirty="0" err="1" smtClean="0"/>
              <a:t>Scope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elektronische Bestellung durch Stationen</a:t>
            </a:r>
          </a:p>
          <a:p>
            <a:r>
              <a:rPr lang="de-CH" dirty="0" smtClean="0"/>
              <a:t>Auftragsstatus</a:t>
            </a:r>
          </a:p>
          <a:p>
            <a:r>
              <a:rPr lang="de-CH" dirty="0" smtClean="0"/>
              <a:t>Lagerbestand</a:t>
            </a:r>
          </a:p>
          <a:p>
            <a:r>
              <a:rPr lang="de-CH" dirty="0" smtClean="0"/>
              <a:t>Abholung durch </a:t>
            </a:r>
            <a:r>
              <a:rPr lang="de-CH" dirty="0" smtClean="0"/>
              <a:t>Patient</a:t>
            </a:r>
          </a:p>
          <a:p>
            <a:r>
              <a:rPr lang="de-CH" dirty="0" smtClean="0"/>
              <a:t>Einnahmeerinnerung &amp; -bestätigung</a:t>
            </a:r>
          </a:p>
          <a:p>
            <a:r>
              <a:rPr lang="de-CH" dirty="0" smtClean="0"/>
              <a:t>Befindlichkeitsumfrage</a:t>
            </a:r>
            <a:endParaRPr lang="de-CH" dirty="0" smtClean="0"/>
          </a:p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Scoping</a:t>
            </a:r>
            <a:r>
              <a:rPr lang="de-CH" dirty="0"/>
              <a:t> </a:t>
            </a:r>
            <a:r>
              <a:rPr lang="de-CH" dirty="0" smtClean="0"/>
              <a:t>- 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Patientenverwaltung</a:t>
            </a:r>
          </a:p>
          <a:p>
            <a:r>
              <a:rPr lang="de-CH" dirty="0" smtClean="0"/>
              <a:t>Abrechnung</a:t>
            </a:r>
          </a:p>
          <a:p>
            <a:r>
              <a:rPr lang="de-CH" dirty="0" smtClean="0"/>
              <a:t>Abholung durch stationäre Patienten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2188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Research - Interviewrunde #1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/>
              <a:t>Medikamente nur an Ärzte und Schwestern</a:t>
            </a:r>
          </a:p>
          <a:p>
            <a:r>
              <a:rPr lang="de-CH" dirty="0"/>
              <a:t>Rezeptfreie Medikamente auf Station zur Verfügung</a:t>
            </a:r>
          </a:p>
          <a:p>
            <a:r>
              <a:rPr lang="de-CH" dirty="0"/>
              <a:t>Starke Med. nur gegen Rezept &amp; Unterschrift</a:t>
            </a:r>
          </a:p>
          <a:p>
            <a:r>
              <a:rPr lang="de-CH" dirty="0"/>
              <a:t>Apotheker: Lagerbewirtschaftung &amp; Abgabe an Personal</a:t>
            </a:r>
          </a:p>
          <a:p>
            <a:r>
              <a:rPr lang="de-CH" dirty="0"/>
              <a:t>Keine Studien durch Apotheker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Research </a:t>
            </a:r>
            <a:r>
              <a:rPr lang="de-CH" dirty="0" smtClean="0"/>
              <a:t>- Interviewrunde #2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Nicht stationäre Patienten holen Medikamente</a:t>
            </a:r>
          </a:p>
          <a:p>
            <a:pPr marL="0" indent="0">
              <a:buNone/>
            </a:pPr>
            <a:r>
              <a:rPr lang="de-CH" dirty="0" smtClean="0">
                <a:sym typeface="Wingdings" pitchFamily="2" charset="2"/>
              </a:rPr>
              <a:t>	 Weg zum Arzt bleibt erspart</a:t>
            </a:r>
          </a:p>
          <a:p>
            <a:r>
              <a:rPr lang="de-CH" dirty="0" smtClean="0">
                <a:sym typeface="Wingdings" pitchFamily="2" charset="2"/>
              </a:rPr>
              <a:t>Arzt erfasst </a:t>
            </a:r>
            <a:r>
              <a:rPr lang="de-CH" dirty="0" smtClean="0">
                <a:sym typeface="Wingdings" pitchFamily="2" charset="2"/>
              </a:rPr>
              <a:t>Medikation</a:t>
            </a:r>
          </a:p>
          <a:p>
            <a:pPr marL="0" indent="0">
              <a:buNone/>
            </a:pPr>
            <a:r>
              <a:rPr lang="de-CH" dirty="0">
                <a:sym typeface="Wingdings" pitchFamily="2" charset="2"/>
              </a:rPr>
              <a:t>	 Abgabe rezeptpflichtiger </a:t>
            </a:r>
            <a:r>
              <a:rPr lang="de-CH" dirty="0" smtClean="0">
                <a:sym typeface="Wingdings" pitchFamily="2" charset="2"/>
              </a:rPr>
              <a:t>Medikamente</a:t>
            </a:r>
            <a:endParaRPr lang="de-CH" dirty="0" smtClean="0">
              <a:sym typeface="Wingdings" pitchFamily="2" charset="2"/>
            </a:endParaRPr>
          </a:p>
          <a:p>
            <a:r>
              <a:rPr lang="de-CH" dirty="0" smtClean="0">
                <a:sym typeface="Wingdings" pitchFamily="2" charset="2"/>
              </a:rPr>
              <a:t>Push Notifikation für Patient</a:t>
            </a:r>
          </a:p>
          <a:p>
            <a:r>
              <a:rPr lang="de-CH" dirty="0" smtClean="0">
                <a:sym typeface="Wingdings" pitchFamily="2" charset="2"/>
              </a:rPr>
              <a:t>Befindlichkeitsfragebogen</a:t>
            </a:r>
            <a:endParaRPr lang="de-CH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Synthesize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Target User: Simona</a:t>
            </a:r>
          </a:p>
          <a:p>
            <a:pPr lvl="1">
              <a:buFont typeface="Symbol" pitchFamily="18" charset="2"/>
              <a:buChar char="-"/>
            </a:pPr>
            <a:r>
              <a:rPr lang="de-CH" dirty="0" smtClean="0"/>
              <a:t>Pharmaassistentin in Spitalapotheke</a:t>
            </a:r>
          </a:p>
          <a:p>
            <a:pPr lvl="1">
              <a:buFont typeface="Symbol" pitchFamily="18" charset="2"/>
              <a:buChar char="-"/>
            </a:pPr>
            <a:r>
              <a:rPr lang="de-CH" dirty="0" smtClean="0"/>
              <a:t>Entgegennahme der Medikamenten Bestellung</a:t>
            </a:r>
          </a:p>
          <a:p>
            <a:pPr lvl="1">
              <a:buFont typeface="Symbol" pitchFamily="18" charset="2"/>
              <a:buChar char="-"/>
            </a:pPr>
            <a:r>
              <a:rPr lang="de-CH" dirty="0" smtClean="0"/>
              <a:t>Bereitstellung für Zustellung oder Abholung</a:t>
            </a:r>
          </a:p>
          <a:p>
            <a:pPr lvl="1">
              <a:buFont typeface="Symbol" pitchFamily="18" charset="2"/>
              <a:buChar char="-"/>
            </a:pPr>
            <a:r>
              <a:rPr lang="de-CH" dirty="0" smtClean="0"/>
              <a:t>Inventur der Medikamente &amp; Bestellung bei Bedarf</a:t>
            </a:r>
          </a:p>
          <a:p>
            <a:pPr lvl="1">
              <a:buFont typeface="Symbol" pitchFamily="18" charset="2"/>
              <a:buChar char="-"/>
            </a:pPr>
            <a:r>
              <a:rPr lang="de-CH" dirty="0" smtClean="0"/>
              <a:t>Nicht stationäre bekommen Medikamente</a:t>
            </a:r>
          </a:p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Synthesize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4955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CH" dirty="0"/>
              <a:t>Target User: Dr. Peter </a:t>
            </a:r>
            <a:r>
              <a:rPr lang="de-CH" dirty="0" err="1"/>
              <a:t>Köpp</a:t>
            </a:r>
            <a:endParaRPr lang="de-CH" dirty="0"/>
          </a:p>
          <a:p>
            <a:pPr lvl="1">
              <a:buFont typeface="Symbol" pitchFamily="18" charset="2"/>
              <a:buChar char="-"/>
            </a:pPr>
            <a:r>
              <a:rPr lang="de-CH" dirty="0" err="1"/>
              <a:t>Assistentarzt</a:t>
            </a:r>
            <a:endParaRPr lang="de-CH" dirty="0"/>
          </a:p>
          <a:p>
            <a:pPr lvl="1">
              <a:buFont typeface="Symbol" pitchFamily="18" charset="2"/>
              <a:buChar char="-"/>
            </a:pPr>
            <a:r>
              <a:rPr lang="de-CH" dirty="0" smtClean="0"/>
              <a:t>Elektronische Erfassung von Rezepten</a:t>
            </a:r>
          </a:p>
          <a:p>
            <a:pPr lvl="1">
              <a:buFont typeface="Symbol" pitchFamily="18" charset="2"/>
              <a:buChar char="-"/>
            </a:pPr>
            <a:r>
              <a:rPr lang="de-CH" dirty="0" smtClean="0"/>
              <a:t>Einsicht auf Journal von Medikamenteneinnahme der Pat.</a:t>
            </a:r>
          </a:p>
          <a:p>
            <a:pPr lvl="1">
              <a:buFont typeface="Symbol" pitchFamily="18" charset="2"/>
              <a:buChar char="-"/>
            </a:pPr>
            <a:endParaRPr lang="de-CH" dirty="0"/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Target User: Heinz Walther</a:t>
            </a:r>
          </a:p>
          <a:p>
            <a:pPr lvl="1">
              <a:buFont typeface="Symbol" pitchFamily="18" charset="2"/>
              <a:buChar char="-"/>
            </a:pPr>
            <a:r>
              <a:rPr lang="de-CH" dirty="0" smtClean="0"/>
              <a:t>Nicht-stationärer Patient</a:t>
            </a:r>
          </a:p>
          <a:p>
            <a:pPr lvl="1">
              <a:buFont typeface="Symbol" pitchFamily="18" charset="2"/>
              <a:buChar char="-"/>
            </a:pPr>
            <a:r>
              <a:rPr lang="de-CH" dirty="0" smtClean="0"/>
              <a:t>Abholung von Medikamenten in spitalinterner Apotheke</a:t>
            </a:r>
          </a:p>
          <a:p>
            <a:pPr lvl="1">
              <a:buFont typeface="Symbol" pitchFamily="18" charset="2"/>
              <a:buChar char="-"/>
            </a:pPr>
            <a:r>
              <a:rPr lang="de-CH" dirty="0" smtClean="0"/>
              <a:t>Erhält Push-Erinnerungen auf Smartphone und quittiert diese bei Einnahme des Medikamentes</a:t>
            </a:r>
          </a:p>
          <a:p>
            <a:pPr lvl="1">
              <a:buFont typeface="Symbol" pitchFamily="18" charset="2"/>
              <a:buChar char="-"/>
            </a:pPr>
            <a:r>
              <a:rPr lang="de-CH" dirty="0" smtClean="0"/>
              <a:t>Erhält Fragebogen zur Befindlichkeit während und nach Behandlung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775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</a:t>
            </a:r>
            <a:r>
              <a:rPr lang="de-CH" dirty="0"/>
              <a:t>- Storyboard Station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8</a:t>
            </a:fld>
            <a:endParaRPr lang="de-CH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534785"/>
              </p:ext>
            </p:extLst>
          </p:nvPr>
        </p:nvGraphicFramePr>
        <p:xfrm>
          <a:off x="755576" y="1298570"/>
          <a:ext cx="7632848" cy="5396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Acrobat Document" r:id="rId3" imgW="8029431" imgH="5676750" progId="AcroExch.Document.7">
                  <p:embed/>
                </p:oleObj>
              </mc:Choice>
              <mc:Fallback>
                <p:oleObj name="Acrobat Document" r:id="rId3" imgW="8029431" imgH="567675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1298570"/>
                        <a:ext cx="7632848" cy="5396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673307"/>
              </p:ext>
            </p:extLst>
          </p:nvPr>
        </p:nvGraphicFramePr>
        <p:xfrm>
          <a:off x="539552" y="1052736"/>
          <a:ext cx="8029575" cy="567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Acrobat Document" r:id="rId3" imgW="8029431" imgH="5676750" progId="AcroExch.Document.7">
                  <p:embed/>
                </p:oleObj>
              </mc:Choice>
              <mc:Fallback>
                <p:oleObj name="Acrobat Document" r:id="rId3" imgW="8029431" imgH="567675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1052736"/>
                        <a:ext cx="8029575" cy="567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</a:t>
            </a:r>
            <a:r>
              <a:rPr lang="de-CH" dirty="0"/>
              <a:t>-</a:t>
            </a:r>
            <a:r>
              <a:rPr lang="de-CH" dirty="0" smtClean="0"/>
              <a:t> Storyboard Patient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9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216</Words>
  <Application>Microsoft Office PowerPoint</Application>
  <PresentationFormat>Bildschirmpräsentation (4:3)</PresentationFormat>
  <Paragraphs>89</Paragraphs>
  <Slides>16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8" baseType="lpstr">
      <vt:lpstr>Dactylos</vt:lpstr>
      <vt:lpstr>Adobe Acrobat Document</vt:lpstr>
      <vt:lpstr>Präsentation CS1 Task 3 Design Thinking</vt:lpstr>
      <vt:lpstr>Scoping - in Scope</vt:lpstr>
      <vt:lpstr>Scoping - out of Scope</vt:lpstr>
      <vt:lpstr>Research - Interviewrunde #1</vt:lpstr>
      <vt:lpstr>Research - Interviewrunde #2</vt:lpstr>
      <vt:lpstr>Synthesize</vt:lpstr>
      <vt:lpstr>Synthesize</vt:lpstr>
      <vt:lpstr>Design - Storyboard Station</vt:lpstr>
      <vt:lpstr>Design - Storyboard Patient</vt:lpstr>
      <vt:lpstr>Prototype</vt:lpstr>
      <vt:lpstr>Prototype</vt:lpstr>
      <vt:lpstr>Prototype</vt:lpstr>
      <vt:lpstr>Prototype</vt:lpstr>
      <vt:lpstr>Prototype</vt:lpstr>
      <vt:lpstr>Prototype</vt:lpstr>
      <vt:lpstr>Validate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CS1 Task 3</dc:title>
  <dc:creator>Ig</dc:creator>
  <cp:lastModifiedBy>joschi</cp:lastModifiedBy>
  <cp:revision>30</cp:revision>
  <dcterms:created xsi:type="dcterms:W3CDTF">2013-03-01T15:05:24Z</dcterms:created>
  <dcterms:modified xsi:type="dcterms:W3CDTF">2013-03-20T15:11:18Z</dcterms:modified>
</cp:coreProperties>
</file>